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loop Script Pro" charset="1" panose="00000000000000090000"/>
      <p:regular r:id="rId15"/>
    </p:embeddedFont>
    <p:embeddedFont>
      <p:font typeface="Yeseva One" charset="1" panose="00000500000000000000"/>
      <p:regular r:id="rId16"/>
    </p:embeddedFont>
    <p:embeddedFont>
      <p:font typeface="TT Commons Pro" charset="1" panose="020B01030301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true" flipV="false" rot="-3904142">
            <a:off x="14185810" y="-976681"/>
            <a:ext cx="5428773" cy="4885896"/>
          </a:xfrm>
          <a:custGeom>
            <a:avLst/>
            <a:gdLst/>
            <a:ahLst/>
            <a:cxnLst/>
            <a:rect r="r" b="b" t="t" l="l"/>
            <a:pathLst>
              <a:path h="4885896" w="5428773">
                <a:moveTo>
                  <a:pt x="5428773" y="0"/>
                </a:moveTo>
                <a:lnTo>
                  <a:pt x="0" y="0"/>
                </a:lnTo>
                <a:lnTo>
                  <a:pt x="0" y="4885896"/>
                </a:lnTo>
                <a:lnTo>
                  <a:pt x="5428773" y="4885896"/>
                </a:lnTo>
                <a:lnTo>
                  <a:pt x="5428773" y="0"/>
                </a:lnTo>
                <a:close/>
              </a:path>
            </a:pathLst>
          </a:custGeom>
          <a:blipFill>
            <a:blip r:embed="rId5"/>
            <a:stretch>
              <a:fillRect l="0" t="0" r="0" b="0"/>
            </a:stretch>
          </a:blipFill>
        </p:spPr>
      </p:sp>
      <p:sp>
        <p:nvSpPr>
          <p:cNvPr name="Freeform 11" id="11"/>
          <p:cNvSpPr/>
          <p:nvPr/>
        </p:nvSpPr>
        <p:spPr>
          <a:xfrm flipH="false" flipV="false" rot="0">
            <a:off x="1028700" y="3416378"/>
            <a:ext cx="5062857" cy="5081914"/>
          </a:xfrm>
          <a:custGeom>
            <a:avLst/>
            <a:gdLst/>
            <a:ahLst/>
            <a:cxnLst/>
            <a:rect r="r" b="b" t="t" l="l"/>
            <a:pathLst>
              <a:path h="5081914" w="5062857">
                <a:moveTo>
                  <a:pt x="0" y="0"/>
                </a:moveTo>
                <a:lnTo>
                  <a:pt x="5062857" y="0"/>
                </a:lnTo>
                <a:lnTo>
                  <a:pt x="5062857" y="5081914"/>
                </a:lnTo>
                <a:lnTo>
                  <a:pt x="0" y="5081914"/>
                </a:lnTo>
                <a:lnTo>
                  <a:pt x="0" y="0"/>
                </a:lnTo>
                <a:close/>
              </a:path>
            </a:pathLst>
          </a:custGeom>
          <a:blipFill>
            <a:blip r:embed="rId6">
              <a:alphaModFix amt="52000"/>
            </a:blip>
            <a:stretch>
              <a:fillRect l="0" t="0" r="0" b="0"/>
            </a:stretch>
          </a:blipFill>
        </p:spPr>
      </p:sp>
      <p:sp>
        <p:nvSpPr>
          <p:cNvPr name="Freeform 12" id="12"/>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sp>
        <p:nvSpPr>
          <p:cNvPr name="TextBox 13" id="13"/>
          <p:cNvSpPr txBox="true"/>
          <p:nvPr/>
        </p:nvSpPr>
        <p:spPr>
          <a:xfrm rot="0">
            <a:off x="6147464" y="1457994"/>
            <a:ext cx="5993073" cy="3641125"/>
          </a:xfrm>
          <a:prstGeom prst="rect">
            <a:avLst/>
          </a:prstGeom>
        </p:spPr>
        <p:txBody>
          <a:bodyPr anchor="t" rtlCol="false" tIns="0" lIns="0" bIns="0" rIns="0">
            <a:spAutoFit/>
          </a:bodyPr>
          <a:lstStyle/>
          <a:p>
            <a:pPr algn="ctr">
              <a:lnSpc>
                <a:spcPts val="28993"/>
              </a:lnSpc>
            </a:pPr>
            <a:r>
              <a:rPr lang="en-US" sz="20709">
                <a:solidFill>
                  <a:srgbClr val="FFFFFF"/>
                </a:solidFill>
                <a:latin typeface="Sloop Script Pro"/>
                <a:ea typeface="Sloop Script Pro"/>
                <a:cs typeface="Sloop Script Pro"/>
                <a:sym typeface="Sloop Script Pro"/>
              </a:rPr>
              <a:t>Porfolio</a:t>
            </a:r>
          </a:p>
        </p:txBody>
      </p:sp>
      <p:sp>
        <p:nvSpPr>
          <p:cNvPr name="Freeform 14" id="14"/>
          <p:cNvSpPr/>
          <p:nvPr/>
        </p:nvSpPr>
        <p:spPr>
          <a:xfrm flipH="false" flipV="false" rot="0">
            <a:off x="12731358" y="2030865"/>
            <a:ext cx="3758061" cy="3772207"/>
          </a:xfrm>
          <a:custGeom>
            <a:avLst/>
            <a:gdLst/>
            <a:ahLst/>
            <a:cxnLst/>
            <a:rect r="r" b="b" t="t" l="l"/>
            <a:pathLst>
              <a:path h="3772207" w="3758061">
                <a:moveTo>
                  <a:pt x="0" y="0"/>
                </a:moveTo>
                <a:lnTo>
                  <a:pt x="3758061" y="0"/>
                </a:lnTo>
                <a:lnTo>
                  <a:pt x="3758061" y="3772206"/>
                </a:lnTo>
                <a:lnTo>
                  <a:pt x="0" y="3772206"/>
                </a:lnTo>
                <a:lnTo>
                  <a:pt x="0" y="0"/>
                </a:lnTo>
                <a:close/>
              </a:path>
            </a:pathLst>
          </a:custGeom>
          <a:blipFill>
            <a:blip r:embed="rId6">
              <a:alphaModFix amt="52000"/>
            </a:blip>
            <a:stretch>
              <a:fillRect l="0" t="0" r="0" b="0"/>
            </a:stretch>
          </a:blipFill>
        </p:spPr>
      </p:sp>
      <p:sp>
        <p:nvSpPr>
          <p:cNvPr name="TextBox 15" id="15"/>
          <p:cNvSpPr txBox="true"/>
          <p:nvPr/>
        </p:nvSpPr>
        <p:spPr>
          <a:xfrm rot="0">
            <a:off x="2441242" y="5155948"/>
            <a:ext cx="13405516" cy="2195789"/>
          </a:xfrm>
          <a:prstGeom prst="rect">
            <a:avLst/>
          </a:prstGeom>
        </p:spPr>
        <p:txBody>
          <a:bodyPr anchor="t" rtlCol="false" tIns="0" lIns="0" bIns="0" rIns="0">
            <a:spAutoFit/>
          </a:bodyPr>
          <a:lstStyle/>
          <a:p>
            <a:pPr algn="ctr">
              <a:lnSpc>
                <a:spcPts val="16002"/>
              </a:lnSpc>
            </a:pPr>
            <a:r>
              <a:rPr lang="en-US" sz="17394" spc="-1513">
                <a:solidFill>
                  <a:srgbClr val="FFFFFF"/>
                </a:solidFill>
                <a:latin typeface="Yeseva One"/>
                <a:ea typeface="Yeseva One"/>
                <a:cs typeface="Yeseva One"/>
                <a:sym typeface="Yeseva One"/>
              </a:rPr>
              <a:t>THÙY DƯƠNG</a:t>
            </a:r>
          </a:p>
        </p:txBody>
      </p:sp>
      <p:sp>
        <p:nvSpPr>
          <p:cNvPr name="Freeform 16" id="16"/>
          <p:cNvSpPr/>
          <p:nvPr/>
        </p:nvSpPr>
        <p:spPr>
          <a:xfrm flipH="false" flipV="false" rot="-1460937">
            <a:off x="-585477" y="6899428"/>
            <a:ext cx="3228355" cy="2445479"/>
          </a:xfrm>
          <a:custGeom>
            <a:avLst/>
            <a:gdLst/>
            <a:ahLst/>
            <a:cxnLst/>
            <a:rect r="r" b="b" t="t" l="l"/>
            <a:pathLst>
              <a:path h="2445479" w="3228355">
                <a:moveTo>
                  <a:pt x="0" y="0"/>
                </a:moveTo>
                <a:lnTo>
                  <a:pt x="3228354" y="0"/>
                </a:lnTo>
                <a:lnTo>
                  <a:pt x="3228354" y="2445479"/>
                </a:lnTo>
                <a:lnTo>
                  <a:pt x="0" y="2445479"/>
                </a:lnTo>
                <a:lnTo>
                  <a:pt x="0" y="0"/>
                </a:lnTo>
                <a:close/>
              </a:path>
            </a:pathLst>
          </a:custGeom>
          <a:blipFill>
            <a:blip r:embed="rId7"/>
            <a:stretch>
              <a:fillRect l="0" t="0" r="0" b="0"/>
            </a:stretch>
          </a:blipFill>
        </p:spPr>
      </p:sp>
      <p:sp>
        <p:nvSpPr>
          <p:cNvPr name="Freeform 17" id="17"/>
          <p:cNvSpPr/>
          <p:nvPr/>
        </p:nvSpPr>
        <p:spPr>
          <a:xfrm flipH="true" flipV="false" rot="600669">
            <a:off x="15645123" y="6899428"/>
            <a:ext cx="3228355" cy="2445479"/>
          </a:xfrm>
          <a:custGeom>
            <a:avLst/>
            <a:gdLst/>
            <a:ahLst/>
            <a:cxnLst/>
            <a:rect r="r" b="b" t="t" l="l"/>
            <a:pathLst>
              <a:path h="2445479" w="3228355">
                <a:moveTo>
                  <a:pt x="3228354" y="0"/>
                </a:moveTo>
                <a:lnTo>
                  <a:pt x="0" y="0"/>
                </a:lnTo>
                <a:lnTo>
                  <a:pt x="0" y="2445479"/>
                </a:lnTo>
                <a:lnTo>
                  <a:pt x="3228354" y="2445479"/>
                </a:lnTo>
                <a:lnTo>
                  <a:pt x="3228354" y="0"/>
                </a:lnTo>
                <a:close/>
              </a:path>
            </a:pathLst>
          </a:custGeom>
          <a:blipFill>
            <a:blip r:embed="rId7"/>
            <a:stretch>
              <a:fillRect l="0" t="0" r="0" b="0"/>
            </a:stretch>
          </a:blipFill>
        </p:spPr>
      </p:sp>
      <p:sp>
        <p:nvSpPr>
          <p:cNvPr name="Freeform 18" id="18"/>
          <p:cNvSpPr/>
          <p:nvPr/>
        </p:nvSpPr>
        <p:spPr>
          <a:xfrm flipH="false" flipV="false" rot="-507999">
            <a:off x="12852685" y="7276680"/>
            <a:ext cx="1821513" cy="1662544"/>
          </a:xfrm>
          <a:custGeom>
            <a:avLst/>
            <a:gdLst/>
            <a:ahLst/>
            <a:cxnLst/>
            <a:rect r="r" b="b" t="t" l="l"/>
            <a:pathLst>
              <a:path h="1662544" w="1821513">
                <a:moveTo>
                  <a:pt x="0" y="0"/>
                </a:moveTo>
                <a:lnTo>
                  <a:pt x="1821512" y="0"/>
                </a:lnTo>
                <a:lnTo>
                  <a:pt x="1821512" y="1662544"/>
                </a:lnTo>
                <a:lnTo>
                  <a:pt x="0" y="1662544"/>
                </a:lnTo>
                <a:lnTo>
                  <a:pt x="0" y="0"/>
                </a:lnTo>
                <a:close/>
              </a:path>
            </a:pathLst>
          </a:custGeom>
          <a:blipFill>
            <a:blip r:embed="rId8"/>
            <a:stretch>
              <a:fillRect l="0" t="0" r="0" b="0"/>
            </a:stretch>
          </a:blipFill>
        </p:spPr>
      </p:sp>
      <p:sp>
        <p:nvSpPr>
          <p:cNvPr name="Freeform 19" id="19"/>
          <p:cNvSpPr/>
          <p:nvPr/>
        </p:nvSpPr>
        <p:spPr>
          <a:xfrm flipH="false" flipV="false" rot="249422">
            <a:off x="3058009" y="1246706"/>
            <a:ext cx="1718276" cy="1568317"/>
          </a:xfrm>
          <a:custGeom>
            <a:avLst/>
            <a:gdLst/>
            <a:ahLst/>
            <a:cxnLst/>
            <a:rect r="r" b="b" t="t" l="l"/>
            <a:pathLst>
              <a:path h="1568317" w="1718276">
                <a:moveTo>
                  <a:pt x="0" y="0"/>
                </a:moveTo>
                <a:lnTo>
                  <a:pt x="1718275" y="0"/>
                </a:lnTo>
                <a:lnTo>
                  <a:pt x="1718275" y="1568317"/>
                </a:lnTo>
                <a:lnTo>
                  <a:pt x="0" y="1568317"/>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true" flipV="false" rot="-3904142">
            <a:off x="14185810" y="-976681"/>
            <a:ext cx="5428773" cy="4885896"/>
          </a:xfrm>
          <a:custGeom>
            <a:avLst/>
            <a:gdLst/>
            <a:ahLst/>
            <a:cxnLst/>
            <a:rect r="r" b="b" t="t" l="l"/>
            <a:pathLst>
              <a:path h="4885896" w="5428773">
                <a:moveTo>
                  <a:pt x="5428773" y="0"/>
                </a:moveTo>
                <a:lnTo>
                  <a:pt x="0" y="0"/>
                </a:lnTo>
                <a:lnTo>
                  <a:pt x="0" y="4885896"/>
                </a:lnTo>
                <a:lnTo>
                  <a:pt x="5428773" y="4885896"/>
                </a:lnTo>
                <a:lnTo>
                  <a:pt x="5428773" y="0"/>
                </a:lnTo>
                <a:close/>
              </a:path>
            </a:pathLst>
          </a:custGeom>
          <a:blipFill>
            <a:blip r:embed="rId5"/>
            <a:stretch>
              <a:fillRect l="0" t="0" r="0" b="0"/>
            </a:stretch>
          </a:blipFill>
        </p:spPr>
      </p:sp>
      <p:sp>
        <p:nvSpPr>
          <p:cNvPr name="Freeform 11" id="11"/>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grpSp>
        <p:nvGrpSpPr>
          <p:cNvPr name="Group 12" id="12"/>
          <p:cNvGrpSpPr/>
          <p:nvPr/>
        </p:nvGrpSpPr>
        <p:grpSpPr>
          <a:xfrm rot="0">
            <a:off x="2624089" y="4255400"/>
            <a:ext cx="13039822" cy="4379225"/>
            <a:chOff x="0" y="0"/>
            <a:chExt cx="3434357" cy="1153376"/>
          </a:xfrm>
        </p:grpSpPr>
        <p:sp>
          <p:nvSpPr>
            <p:cNvPr name="Freeform 13" id="13"/>
            <p:cNvSpPr/>
            <p:nvPr/>
          </p:nvSpPr>
          <p:spPr>
            <a:xfrm flipH="false" flipV="false" rot="0">
              <a:off x="0" y="0"/>
              <a:ext cx="3434357" cy="1153376"/>
            </a:xfrm>
            <a:custGeom>
              <a:avLst/>
              <a:gdLst/>
              <a:ahLst/>
              <a:cxnLst/>
              <a:rect r="r" b="b" t="t" l="l"/>
              <a:pathLst>
                <a:path h="1153376" w="3434357">
                  <a:moveTo>
                    <a:pt x="43935" y="0"/>
                  </a:moveTo>
                  <a:lnTo>
                    <a:pt x="3390422" y="0"/>
                  </a:lnTo>
                  <a:cubicBezTo>
                    <a:pt x="3402074" y="0"/>
                    <a:pt x="3413249" y="4629"/>
                    <a:pt x="3421488" y="12868"/>
                  </a:cubicBezTo>
                  <a:cubicBezTo>
                    <a:pt x="3429728" y="21108"/>
                    <a:pt x="3434357" y="32283"/>
                    <a:pt x="3434357" y="43935"/>
                  </a:cubicBezTo>
                  <a:lnTo>
                    <a:pt x="3434357" y="1109441"/>
                  </a:lnTo>
                  <a:cubicBezTo>
                    <a:pt x="3434357" y="1121094"/>
                    <a:pt x="3429728" y="1132268"/>
                    <a:pt x="3421488" y="1140508"/>
                  </a:cubicBezTo>
                  <a:cubicBezTo>
                    <a:pt x="3413249" y="1148747"/>
                    <a:pt x="3402074" y="1153376"/>
                    <a:pt x="3390422" y="1153376"/>
                  </a:cubicBezTo>
                  <a:lnTo>
                    <a:pt x="43935" y="1153376"/>
                  </a:lnTo>
                  <a:cubicBezTo>
                    <a:pt x="32283" y="1153376"/>
                    <a:pt x="21108" y="1148747"/>
                    <a:pt x="12868" y="1140508"/>
                  </a:cubicBezTo>
                  <a:cubicBezTo>
                    <a:pt x="4629" y="1132268"/>
                    <a:pt x="0" y="1121094"/>
                    <a:pt x="0" y="1109441"/>
                  </a:cubicBezTo>
                  <a:lnTo>
                    <a:pt x="0" y="43935"/>
                  </a:lnTo>
                  <a:cubicBezTo>
                    <a:pt x="0" y="32283"/>
                    <a:pt x="4629" y="21108"/>
                    <a:pt x="12868" y="12868"/>
                  </a:cubicBezTo>
                  <a:cubicBezTo>
                    <a:pt x="21108" y="4629"/>
                    <a:pt x="32283" y="0"/>
                    <a:pt x="43935"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14" id="14"/>
            <p:cNvSpPr txBox="true"/>
            <p:nvPr/>
          </p:nvSpPr>
          <p:spPr>
            <a:xfrm>
              <a:off x="0" y="-38100"/>
              <a:ext cx="3434357" cy="1191476"/>
            </a:xfrm>
            <a:prstGeom prst="rect">
              <a:avLst/>
            </a:prstGeom>
          </p:spPr>
          <p:txBody>
            <a:bodyPr anchor="ctr" rtlCol="false" tIns="50800" lIns="50800" bIns="50800" rIns="50800"/>
            <a:lstStyle/>
            <a:p>
              <a:pPr algn="ctr">
                <a:lnSpc>
                  <a:spcPts val="2520"/>
                </a:lnSpc>
              </a:pPr>
            </a:p>
          </p:txBody>
        </p:sp>
      </p:grpSp>
      <p:sp>
        <p:nvSpPr>
          <p:cNvPr name="TextBox 15" id="15"/>
          <p:cNvSpPr txBox="true"/>
          <p:nvPr/>
        </p:nvSpPr>
        <p:spPr>
          <a:xfrm rot="0">
            <a:off x="3886670" y="5169615"/>
            <a:ext cx="10514660" cy="3017520"/>
          </a:xfrm>
          <a:prstGeom prst="rect">
            <a:avLst/>
          </a:prstGeom>
        </p:spPr>
        <p:txBody>
          <a:bodyPr anchor="t" rtlCol="false" tIns="0" lIns="0" bIns="0" rIns="0">
            <a:spAutoFit/>
          </a:bodyPr>
          <a:lstStyle/>
          <a:p>
            <a:pPr algn="ctr">
              <a:lnSpc>
                <a:spcPts val="3989"/>
              </a:lnSpc>
            </a:pPr>
            <a:r>
              <a:rPr lang="en-US" sz="2999" spc="-44">
                <a:solidFill>
                  <a:srgbClr val="FF5F90"/>
                </a:solidFill>
                <a:latin typeface="TT Commons Pro"/>
                <a:ea typeface="TT Commons Pro"/>
                <a:cs typeface="TT Commons Pro"/>
                <a:sym typeface="TT Commons Pro"/>
              </a:rPr>
              <a:t>My focus is on applying technological knowledge to create innovative design solutions. I have experience with 2D design tools and am actively honing my skills in Motion Graphics to create engaging and effective animated products. My goal is to participate in meaningful projects where I can contribute, grow, and develop into a versatile designer.</a:t>
            </a:r>
          </a:p>
        </p:txBody>
      </p:sp>
      <p:sp>
        <p:nvSpPr>
          <p:cNvPr name="Freeform 16" id="16"/>
          <p:cNvSpPr/>
          <p:nvPr/>
        </p:nvSpPr>
        <p:spPr>
          <a:xfrm flipH="false" flipV="false" rot="249422">
            <a:off x="-296899" y="6444010"/>
            <a:ext cx="4054763" cy="3700893"/>
          </a:xfrm>
          <a:custGeom>
            <a:avLst/>
            <a:gdLst/>
            <a:ahLst/>
            <a:cxnLst/>
            <a:rect r="r" b="b" t="t" l="l"/>
            <a:pathLst>
              <a:path h="3700893" w="4054763">
                <a:moveTo>
                  <a:pt x="0" y="0"/>
                </a:moveTo>
                <a:lnTo>
                  <a:pt x="4054763" y="0"/>
                </a:lnTo>
                <a:lnTo>
                  <a:pt x="4054763" y="3700893"/>
                </a:lnTo>
                <a:lnTo>
                  <a:pt x="0" y="3700893"/>
                </a:lnTo>
                <a:lnTo>
                  <a:pt x="0" y="0"/>
                </a:lnTo>
                <a:close/>
              </a:path>
            </a:pathLst>
          </a:custGeom>
          <a:blipFill>
            <a:blip r:embed="rId6"/>
            <a:stretch>
              <a:fillRect l="0" t="0" r="0" b="0"/>
            </a:stretch>
          </a:blipFill>
        </p:spPr>
      </p:sp>
      <p:sp>
        <p:nvSpPr>
          <p:cNvPr name="Freeform 17" id="17"/>
          <p:cNvSpPr/>
          <p:nvPr/>
        </p:nvSpPr>
        <p:spPr>
          <a:xfrm flipH="false" flipV="false" rot="-588143">
            <a:off x="14872815" y="5461648"/>
            <a:ext cx="4054763" cy="3700893"/>
          </a:xfrm>
          <a:custGeom>
            <a:avLst/>
            <a:gdLst/>
            <a:ahLst/>
            <a:cxnLst/>
            <a:rect r="r" b="b" t="t" l="l"/>
            <a:pathLst>
              <a:path h="3700893" w="4054763">
                <a:moveTo>
                  <a:pt x="0" y="0"/>
                </a:moveTo>
                <a:lnTo>
                  <a:pt x="4054764" y="0"/>
                </a:lnTo>
                <a:lnTo>
                  <a:pt x="4054764" y="3700893"/>
                </a:lnTo>
                <a:lnTo>
                  <a:pt x="0" y="3700893"/>
                </a:lnTo>
                <a:lnTo>
                  <a:pt x="0" y="0"/>
                </a:lnTo>
                <a:close/>
              </a:path>
            </a:pathLst>
          </a:custGeom>
          <a:blipFill>
            <a:blip r:embed="rId6"/>
            <a:stretch>
              <a:fillRect l="0" t="0" r="0" b="0"/>
            </a:stretch>
          </a:blipFill>
        </p:spPr>
      </p:sp>
      <p:sp>
        <p:nvSpPr>
          <p:cNvPr name="Freeform 18" id="18"/>
          <p:cNvSpPr/>
          <p:nvPr/>
        </p:nvSpPr>
        <p:spPr>
          <a:xfrm flipH="false" flipV="false" rot="0">
            <a:off x="2065996" y="3849772"/>
            <a:ext cx="1820674" cy="2215421"/>
          </a:xfrm>
          <a:custGeom>
            <a:avLst/>
            <a:gdLst/>
            <a:ahLst/>
            <a:cxnLst/>
            <a:rect r="r" b="b" t="t" l="l"/>
            <a:pathLst>
              <a:path h="2215421" w="1820674">
                <a:moveTo>
                  <a:pt x="0" y="0"/>
                </a:moveTo>
                <a:lnTo>
                  <a:pt x="1820674" y="0"/>
                </a:lnTo>
                <a:lnTo>
                  <a:pt x="1820674" y="2215422"/>
                </a:lnTo>
                <a:lnTo>
                  <a:pt x="0" y="2215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4419475" y="628650"/>
            <a:ext cx="9449051" cy="3768241"/>
          </a:xfrm>
          <a:prstGeom prst="rect">
            <a:avLst/>
          </a:prstGeom>
        </p:spPr>
        <p:txBody>
          <a:bodyPr anchor="t" rtlCol="false" tIns="0" lIns="0" bIns="0" rIns="0">
            <a:spAutoFit/>
          </a:bodyPr>
          <a:lstStyle/>
          <a:p>
            <a:pPr algn="ctr">
              <a:lnSpc>
                <a:spcPts val="28993"/>
              </a:lnSpc>
            </a:pPr>
            <a:r>
              <a:rPr lang="en-US" sz="20709">
                <a:solidFill>
                  <a:srgbClr val="FFFFFF"/>
                </a:solidFill>
                <a:latin typeface="Sloop Script Pro"/>
                <a:ea typeface="Sloop Script Pro"/>
                <a:cs typeface="Sloop Script Pro"/>
                <a:sym typeface="Sloop Script Pro"/>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8914424" y="438296"/>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grpSp>
        <p:nvGrpSpPr>
          <p:cNvPr name="Group 11" id="11"/>
          <p:cNvGrpSpPr>
            <a:grpSpLocks noChangeAspect="true"/>
          </p:cNvGrpSpPr>
          <p:nvPr/>
        </p:nvGrpSpPr>
        <p:grpSpPr>
          <a:xfrm rot="-10436152">
            <a:off x="11438795" y="911929"/>
            <a:ext cx="5275960" cy="7181636"/>
            <a:chOff x="0" y="0"/>
            <a:chExt cx="6350000" cy="8643620"/>
          </a:xfrm>
        </p:grpSpPr>
        <p:sp>
          <p:nvSpPr>
            <p:cNvPr name="Freeform 12" id="12"/>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F5F90"/>
            </a:solidFill>
          </p:spPr>
        </p:sp>
        <p:sp>
          <p:nvSpPr>
            <p:cNvPr name="Freeform 13" id="13"/>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solidFill>
              <a:srgbClr val="FFFFFF"/>
            </a:solidFill>
            <a:ln w="12700">
              <a:solidFill>
                <a:srgbClr val="000000"/>
              </a:solidFill>
            </a:ln>
          </p:spPr>
        </p:sp>
      </p:grpSp>
      <p:grpSp>
        <p:nvGrpSpPr>
          <p:cNvPr name="Group 14" id="14"/>
          <p:cNvGrpSpPr>
            <a:grpSpLocks noChangeAspect="true"/>
          </p:cNvGrpSpPr>
          <p:nvPr/>
        </p:nvGrpSpPr>
        <p:grpSpPr>
          <a:xfrm rot="-254521">
            <a:off x="1343045" y="4957483"/>
            <a:ext cx="8974970" cy="4079124"/>
            <a:chOff x="0" y="0"/>
            <a:chExt cx="7620000" cy="3463290"/>
          </a:xfrm>
        </p:grpSpPr>
        <p:sp>
          <p:nvSpPr>
            <p:cNvPr name="Freeform 15" id="15"/>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solidFill>
              <a:srgbClr val="FFFFFF"/>
            </a:solidFill>
            <a:ln w="12700">
              <a:solidFill>
                <a:srgbClr val="000000"/>
              </a:solidFill>
            </a:ln>
          </p:spPr>
        </p:sp>
        <p:sp>
          <p:nvSpPr>
            <p:cNvPr name="Freeform 16" id="16"/>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FF5F90"/>
            </a:solidFill>
          </p:spPr>
        </p:sp>
        <p:sp>
          <p:nvSpPr>
            <p:cNvPr name="Freeform 17" id="17"/>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FEBCD1"/>
            </a:solidFill>
          </p:spPr>
        </p:sp>
      </p:grpSp>
      <p:sp>
        <p:nvSpPr>
          <p:cNvPr name="TextBox 18" id="18"/>
          <p:cNvSpPr txBox="true"/>
          <p:nvPr/>
        </p:nvSpPr>
        <p:spPr>
          <a:xfrm rot="0">
            <a:off x="1104320" y="810306"/>
            <a:ext cx="9352267" cy="3683485"/>
          </a:xfrm>
          <a:prstGeom prst="rect">
            <a:avLst/>
          </a:prstGeom>
        </p:spPr>
        <p:txBody>
          <a:bodyPr anchor="t" rtlCol="false" tIns="0" lIns="0" bIns="0" rIns="0">
            <a:spAutoFit/>
          </a:bodyPr>
          <a:lstStyle/>
          <a:p>
            <a:pPr algn="l">
              <a:lnSpc>
                <a:spcPts val="9457"/>
              </a:lnSpc>
            </a:pPr>
            <a:r>
              <a:rPr lang="en-US" sz="10279" spc="-894">
                <a:solidFill>
                  <a:srgbClr val="FFFFFF"/>
                </a:solidFill>
                <a:latin typeface="Yeseva One"/>
                <a:ea typeface="Yeseva One"/>
                <a:cs typeface="Yeseva One"/>
                <a:sym typeface="Yeseva One"/>
              </a:rPr>
              <a:t>Project Overview</a:t>
            </a:r>
          </a:p>
          <a:p>
            <a:pPr algn="l">
              <a:lnSpc>
                <a:spcPts val="9457"/>
              </a:lnSpc>
            </a:pPr>
            <a:r>
              <a:rPr lang="en-US" sz="10279" spc="-894">
                <a:solidFill>
                  <a:srgbClr val="FFFFFF"/>
                </a:solidFill>
                <a:latin typeface="Yeseva One"/>
                <a:ea typeface="Yeseva One"/>
                <a:cs typeface="Yeseva One"/>
                <a:sym typeface="Yeseva One"/>
              </a:rPr>
              <a:t>2D -  GRAPHIC</a:t>
            </a:r>
          </a:p>
        </p:txBody>
      </p:sp>
      <p:sp>
        <p:nvSpPr>
          <p:cNvPr name="TextBox 19" id="19"/>
          <p:cNvSpPr txBox="true"/>
          <p:nvPr/>
        </p:nvSpPr>
        <p:spPr>
          <a:xfrm rot="-272247">
            <a:off x="2286448" y="5949250"/>
            <a:ext cx="7085903" cy="1895602"/>
          </a:xfrm>
          <a:prstGeom prst="rect">
            <a:avLst/>
          </a:prstGeom>
        </p:spPr>
        <p:txBody>
          <a:bodyPr anchor="t" rtlCol="false" tIns="0" lIns="0" bIns="0" rIns="0">
            <a:spAutoFit/>
          </a:bodyPr>
          <a:lstStyle/>
          <a:p>
            <a:pPr algn="just">
              <a:lnSpc>
                <a:spcPts val="3059"/>
              </a:lnSpc>
            </a:pPr>
            <a:r>
              <a:rPr lang="en-US" sz="2300" spc="-34">
                <a:solidFill>
                  <a:srgbClr val="FF5F90"/>
                </a:solidFill>
                <a:latin typeface="TT Commons Pro"/>
                <a:ea typeface="TT Commons Pro"/>
                <a:cs typeface="TT Commons Pro"/>
                <a:sym typeface="TT Commons Pro"/>
              </a:rPr>
              <a:t>This is a personal, conceptual project aimed at designing a promotional poster for a new drink from the popular bubble tea brand, KOI Thé. The project introduces a refreshing honey-flavored green tea, targeting young consumers who appreciate natural and soothing flavors.</a:t>
            </a:r>
          </a:p>
        </p:txBody>
      </p:sp>
      <p:sp>
        <p:nvSpPr>
          <p:cNvPr name="Freeform 20" id="20"/>
          <p:cNvSpPr/>
          <p:nvPr/>
        </p:nvSpPr>
        <p:spPr>
          <a:xfrm flipH="false" flipV="false" rot="463584">
            <a:off x="-233512" y="4272501"/>
            <a:ext cx="4716224" cy="1646748"/>
          </a:xfrm>
          <a:custGeom>
            <a:avLst/>
            <a:gdLst/>
            <a:ahLst/>
            <a:cxnLst/>
            <a:rect r="r" b="b" t="t" l="l"/>
            <a:pathLst>
              <a:path h="1646748" w="4716224">
                <a:moveTo>
                  <a:pt x="0" y="0"/>
                </a:moveTo>
                <a:lnTo>
                  <a:pt x="4716224" y="0"/>
                </a:lnTo>
                <a:lnTo>
                  <a:pt x="4716224" y="1646748"/>
                </a:lnTo>
                <a:lnTo>
                  <a:pt x="0" y="1646748"/>
                </a:lnTo>
                <a:lnTo>
                  <a:pt x="0" y="0"/>
                </a:lnTo>
                <a:close/>
              </a:path>
            </a:pathLst>
          </a:custGeom>
          <a:blipFill>
            <a:blip r:embed="rId6"/>
            <a:stretch>
              <a:fillRect l="0" t="0" r="0" b="0"/>
            </a:stretch>
          </a:blipFill>
        </p:spPr>
      </p:sp>
      <p:sp>
        <p:nvSpPr>
          <p:cNvPr name="Freeform 21" id="21"/>
          <p:cNvSpPr/>
          <p:nvPr/>
        </p:nvSpPr>
        <p:spPr>
          <a:xfrm flipH="false" flipV="false" rot="-551836">
            <a:off x="7900165" y="28210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418025">
            <a:off x="11609987" y="1216407"/>
            <a:ext cx="4933575" cy="6572715"/>
            <a:chOff x="0" y="0"/>
            <a:chExt cx="19741528" cy="26300489"/>
          </a:xfrm>
        </p:grpSpPr>
        <p:sp>
          <p:nvSpPr>
            <p:cNvPr name="Freeform 23" id="23"/>
            <p:cNvSpPr/>
            <p:nvPr/>
          </p:nvSpPr>
          <p:spPr>
            <a:xfrm flipH="false" flipV="false" rot="0">
              <a:off x="10160" y="16510"/>
              <a:ext cx="19704699" cy="26282710"/>
            </a:xfrm>
            <a:custGeom>
              <a:avLst/>
              <a:gdLst/>
              <a:ahLst/>
              <a:cxnLst/>
              <a:rect r="r" b="b" t="t" l="l"/>
              <a:pathLst>
                <a:path h="26282710" w="19704699">
                  <a:moveTo>
                    <a:pt x="19680568" y="474980"/>
                  </a:moveTo>
                  <a:cubicBezTo>
                    <a:pt x="19675488" y="642620"/>
                    <a:pt x="19704699" y="25712479"/>
                    <a:pt x="19667868" y="25927110"/>
                  </a:cubicBezTo>
                  <a:cubicBezTo>
                    <a:pt x="19631038" y="26141738"/>
                    <a:pt x="19388468" y="26259849"/>
                    <a:pt x="19178918" y="26259849"/>
                  </a:cubicBezTo>
                  <a:cubicBezTo>
                    <a:pt x="19034138" y="26242070"/>
                    <a:pt x="962660" y="26282710"/>
                    <a:pt x="386081" y="26253499"/>
                  </a:cubicBezTo>
                  <a:cubicBezTo>
                    <a:pt x="232411" y="26245878"/>
                    <a:pt x="40641" y="26041410"/>
                    <a:pt x="29211" y="25863610"/>
                  </a:cubicBezTo>
                  <a:cubicBezTo>
                    <a:pt x="17781" y="25685810"/>
                    <a:pt x="16510" y="521970"/>
                    <a:pt x="12700" y="480060"/>
                  </a:cubicBezTo>
                  <a:cubicBezTo>
                    <a:pt x="0" y="321310"/>
                    <a:pt x="168910" y="3810"/>
                    <a:pt x="453390" y="7620"/>
                  </a:cubicBezTo>
                  <a:cubicBezTo>
                    <a:pt x="453390" y="7620"/>
                    <a:pt x="19220827" y="0"/>
                    <a:pt x="19220827" y="0"/>
                  </a:cubicBezTo>
                  <a:cubicBezTo>
                    <a:pt x="19606908" y="35560"/>
                    <a:pt x="19681838" y="331470"/>
                    <a:pt x="19681838" y="474980"/>
                  </a:cubicBezTo>
                  <a:close/>
                </a:path>
              </a:pathLst>
            </a:custGeom>
            <a:blipFill>
              <a:blip r:embed="rId9"/>
              <a:stretch>
                <a:fillRect l="-3462" t="-62" r="-3471" b="-67"/>
              </a:stretch>
            </a:blipFill>
          </p:spPr>
        </p:sp>
        <p:sp>
          <p:nvSpPr>
            <p:cNvPr name="Freeform 24" id="24"/>
            <p:cNvSpPr/>
            <p:nvPr/>
          </p:nvSpPr>
          <p:spPr>
            <a:xfrm flipH="false" flipV="false" rot="0">
              <a:off x="-36830" y="0"/>
              <a:ext cx="19864719" cy="26327159"/>
            </a:xfrm>
            <a:custGeom>
              <a:avLst/>
              <a:gdLst/>
              <a:ahLst/>
              <a:cxnLst/>
              <a:rect r="r" b="b" t="t" l="l"/>
              <a:pathLst>
                <a:path h="26327159" w="19864719">
                  <a:moveTo>
                    <a:pt x="19751689" y="490220"/>
                  </a:moveTo>
                  <a:cubicBezTo>
                    <a:pt x="19751689" y="346710"/>
                    <a:pt x="19685649" y="203200"/>
                    <a:pt x="19573889" y="113030"/>
                  </a:cubicBezTo>
                  <a:cubicBezTo>
                    <a:pt x="19486258" y="39370"/>
                    <a:pt x="19375767" y="0"/>
                    <a:pt x="19261467" y="0"/>
                  </a:cubicBezTo>
                  <a:cubicBezTo>
                    <a:pt x="19261467" y="0"/>
                    <a:pt x="534669" y="0"/>
                    <a:pt x="534669" y="0"/>
                  </a:cubicBezTo>
                  <a:cubicBezTo>
                    <a:pt x="414019" y="0"/>
                    <a:pt x="298449" y="44450"/>
                    <a:pt x="209549" y="123190"/>
                  </a:cubicBezTo>
                  <a:cubicBezTo>
                    <a:pt x="105410" y="214630"/>
                    <a:pt x="44450" y="350520"/>
                    <a:pt x="44450" y="490220"/>
                  </a:cubicBezTo>
                  <a:cubicBezTo>
                    <a:pt x="67310" y="640080"/>
                    <a:pt x="0" y="25821700"/>
                    <a:pt x="68580" y="25955050"/>
                  </a:cubicBezTo>
                  <a:cubicBezTo>
                    <a:pt x="119380" y="26117609"/>
                    <a:pt x="259080" y="26244609"/>
                    <a:pt x="424180" y="26281438"/>
                  </a:cubicBezTo>
                  <a:cubicBezTo>
                    <a:pt x="500380" y="26327159"/>
                    <a:pt x="19166217" y="26276359"/>
                    <a:pt x="19262739" y="26294138"/>
                  </a:cubicBezTo>
                  <a:cubicBezTo>
                    <a:pt x="19472289" y="26294138"/>
                    <a:pt x="19658978" y="26160788"/>
                    <a:pt x="19726289" y="25961400"/>
                  </a:cubicBezTo>
                  <a:cubicBezTo>
                    <a:pt x="19864719" y="25779789"/>
                    <a:pt x="19681839" y="675640"/>
                    <a:pt x="19752958" y="488950"/>
                  </a:cubicBezTo>
                  <a:close/>
                  <a:moveTo>
                    <a:pt x="19689458" y="25949970"/>
                  </a:moveTo>
                  <a:cubicBezTo>
                    <a:pt x="19627228" y="26132848"/>
                    <a:pt x="19455778" y="26256038"/>
                    <a:pt x="19261469" y="26256038"/>
                  </a:cubicBezTo>
                  <a:cubicBezTo>
                    <a:pt x="19123039" y="26233180"/>
                    <a:pt x="549910" y="26286520"/>
                    <a:pt x="433070" y="26244609"/>
                  </a:cubicBezTo>
                  <a:cubicBezTo>
                    <a:pt x="232410" y="26201430"/>
                    <a:pt x="78740" y="26009659"/>
                    <a:pt x="82550" y="25805189"/>
                  </a:cubicBezTo>
                  <a:cubicBezTo>
                    <a:pt x="82550" y="25805189"/>
                    <a:pt x="82550" y="490220"/>
                    <a:pt x="82550" y="490220"/>
                  </a:cubicBezTo>
                  <a:cubicBezTo>
                    <a:pt x="82550" y="361950"/>
                    <a:pt x="138430" y="236220"/>
                    <a:pt x="234950" y="152400"/>
                  </a:cubicBezTo>
                  <a:cubicBezTo>
                    <a:pt x="317500" y="78740"/>
                    <a:pt x="424180" y="38100"/>
                    <a:pt x="534670" y="38100"/>
                  </a:cubicBezTo>
                  <a:cubicBezTo>
                    <a:pt x="534670" y="38100"/>
                    <a:pt x="19261469" y="38100"/>
                    <a:pt x="19261469" y="38100"/>
                  </a:cubicBezTo>
                  <a:cubicBezTo>
                    <a:pt x="19471019" y="35560"/>
                    <a:pt x="19667869" y="194310"/>
                    <a:pt x="19704698" y="402590"/>
                  </a:cubicBezTo>
                  <a:cubicBezTo>
                    <a:pt x="19698348" y="651510"/>
                    <a:pt x="19758039" y="25713748"/>
                    <a:pt x="19689458" y="25949970"/>
                  </a:cubicBezTo>
                  <a:close/>
                  <a:moveTo>
                    <a:pt x="16682098"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25457209"/>
                  </a:lnTo>
                  <a:lnTo>
                    <a:pt x="5518150" y="25457209"/>
                  </a:lnTo>
                  <a:lnTo>
                    <a:pt x="5916930" y="26002039"/>
                  </a:lnTo>
                  <a:lnTo>
                    <a:pt x="17192639" y="26002039"/>
                  </a:lnTo>
                  <a:cubicBezTo>
                    <a:pt x="17196449" y="25996959"/>
                    <a:pt x="18912219" y="23860818"/>
                    <a:pt x="18916028" y="23855739"/>
                  </a:cubicBezTo>
                  <a:lnTo>
                    <a:pt x="18916028" y="834390"/>
                  </a:lnTo>
                  <a:lnTo>
                    <a:pt x="17270108" y="834390"/>
                  </a:lnTo>
                  <a:lnTo>
                    <a:pt x="16680828" y="292100"/>
                  </a:lnTo>
                  <a:close/>
                  <a:moveTo>
                    <a:pt x="18879198" y="23841770"/>
                  </a:moveTo>
                  <a:lnTo>
                    <a:pt x="17174858" y="25963939"/>
                  </a:lnTo>
                  <a:lnTo>
                    <a:pt x="5937250" y="25963939"/>
                  </a:lnTo>
                  <a:lnTo>
                    <a:pt x="5538470" y="25419110"/>
                  </a:lnTo>
                  <a:lnTo>
                    <a:pt x="916940" y="2541911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16668128" y="330200"/>
                  </a:lnTo>
                  <a:lnTo>
                    <a:pt x="17257407" y="872490"/>
                  </a:lnTo>
                  <a:lnTo>
                    <a:pt x="18880467" y="872490"/>
                  </a:lnTo>
                  <a:lnTo>
                    <a:pt x="18880467" y="23841770"/>
                  </a:lnTo>
                  <a:close/>
                </a:path>
              </a:pathLst>
            </a:custGeom>
            <a:solidFill>
              <a:srgbClr val="D94A93"/>
            </a:solidFill>
          </p:spPr>
        </p:sp>
      </p:grpSp>
      <p:sp>
        <p:nvSpPr>
          <p:cNvPr name="Freeform 25" id="25"/>
          <p:cNvSpPr/>
          <p:nvPr/>
        </p:nvSpPr>
        <p:spPr>
          <a:xfrm flipH="true" flipV="false" rot="-3904142">
            <a:off x="14544913" y="-1225890"/>
            <a:ext cx="5428773" cy="4885896"/>
          </a:xfrm>
          <a:custGeom>
            <a:avLst/>
            <a:gdLst/>
            <a:ahLst/>
            <a:cxnLst/>
            <a:rect r="r" b="b" t="t" l="l"/>
            <a:pathLst>
              <a:path h="4885896" w="5428773">
                <a:moveTo>
                  <a:pt x="5428774" y="0"/>
                </a:moveTo>
                <a:lnTo>
                  <a:pt x="0" y="0"/>
                </a:lnTo>
                <a:lnTo>
                  <a:pt x="0" y="4885895"/>
                </a:lnTo>
                <a:lnTo>
                  <a:pt x="5428774" y="4885895"/>
                </a:lnTo>
                <a:lnTo>
                  <a:pt x="5428774" y="0"/>
                </a:lnTo>
                <a:close/>
              </a:path>
            </a:pathLst>
          </a:custGeom>
          <a:blipFill>
            <a:blip r:embed="rId5"/>
            <a:stretch>
              <a:fillRect l="0" t="0" r="0" b="0"/>
            </a:stretch>
          </a:blipFill>
        </p:spPr>
      </p:sp>
      <p:sp>
        <p:nvSpPr>
          <p:cNvPr name="Freeform 26" id="26"/>
          <p:cNvSpPr/>
          <p:nvPr/>
        </p:nvSpPr>
        <p:spPr>
          <a:xfrm flipH="false" flipV="false" rot="649082">
            <a:off x="10772598" y="-170032"/>
            <a:ext cx="4716224" cy="1646748"/>
          </a:xfrm>
          <a:custGeom>
            <a:avLst/>
            <a:gdLst/>
            <a:ahLst/>
            <a:cxnLst/>
            <a:rect r="r" b="b" t="t" l="l"/>
            <a:pathLst>
              <a:path h="1646748" w="4716224">
                <a:moveTo>
                  <a:pt x="0" y="0"/>
                </a:moveTo>
                <a:lnTo>
                  <a:pt x="4716223" y="0"/>
                </a:lnTo>
                <a:lnTo>
                  <a:pt x="4716223" y="1646748"/>
                </a:lnTo>
                <a:lnTo>
                  <a:pt x="0" y="1646748"/>
                </a:lnTo>
                <a:lnTo>
                  <a:pt x="0" y="0"/>
                </a:lnTo>
                <a:close/>
              </a:path>
            </a:pathLst>
          </a:custGeom>
          <a:blipFill>
            <a:blip r:embed="rId6"/>
            <a:stretch>
              <a:fillRect l="0" t="0" r="0" b="0"/>
            </a:stretch>
          </a:blipFill>
        </p:spPr>
      </p:sp>
      <p:sp>
        <p:nvSpPr>
          <p:cNvPr name="Freeform 27" id="27"/>
          <p:cNvSpPr/>
          <p:nvPr/>
        </p:nvSpPr>
        <p:spPr>
          <a:xfrm flipH="false" flipV="false" rot="0">
            <a:off x="14076775" y="5811699"/>
            <a:ext cx="5445507" cy="5592305"/>
          </a:xfrm>
          <a:custGeom>
            <a:avLst/>
            <a:gdLst/>
            <a:ahLst/>
            <a:cxnLst/>
            <a:rect r="r" b="b" t="t" l="l"/>
            <a:pathLst>
              <a:path h="5592305" w="5445507">
                <a:moveTo>
                  <a:pt x="0" y="0"/>
                </a:moveTo>
                <a:lnTo>
                  <a:pt x="5445507" y="0"/>
                </a:lnTo>
                <a:lnTo>
                  <a:pt x="5445507" y="5592305"/>
                </a:lnTo>
                <a:lnTo>
                  <a:pt x="0" y="5592305"/>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8914424" y="438296"/>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grpSp>
        <p:nvGrpSpPr>
          <p:cNvPr name="Group 11" id="11"/>
          <p:cNvGrpSpPr>
            <a:grpSpLocks noChangeAspect="true"/>
          </p:cNvGrpSpPr>
          <p:nvPr/>
        </p:nvGrpSpPr>
        <p:grpSpPr>
          <a:xfrm rot="-10436152">
            <a:off x="11438795" y="911929"/>
            <a:ext cx="5275960" cy="7181636"/>
            <a:chOff x="0" y="0"/>
            <a:chExt cx="6350000" cy="8643620"/>
          </a:xfrm>
        </p:grpSpPr>
        <p:sp>
          <p:nvSpPr>
            <p:cNvPr name="Freeform 12" id="12"/>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F5F90"/>
            </a:solidFill>
          </p:spPr>
        </p:sp>
        <p:sp>
          <p:nvSpPr>
            <p:cNvPr name="Freeform 13" id="13"/>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solidFill>
              <a:srgbClr val="FFFFFF"/>
            </a:solidFill>
            <a:ln w="12700">
              <a:solidFill>
                <a:srgbClr val="000000"/>
              </a:solidFill>
            </a:ln>
          </p:spPr>
        </p:sp>
      </p:grpSp>
      <p:grpSp>
        <p:nvGrpSpPr>
          <p:cNvPr name="Group 14" id="14"/>
          <p:cNvGrpSpPr>
            <a:grpSpLocks noChangeAspect="true"/>
          </p:cNvGrpSpPr>
          <p:nvPr/>
        </p:nvGrpSpPr>
        <p:grpSpPr>
          <a:xfrm rot="-254521">
            <a:off x="1343045" y="4957483"/>
            <a:ext cx="8974970" cy="4079124"/>
            <a:chOff x="0" y="0"/>
            <a:chExt cx="7620000" cy="3463290"/>
          </a:xfrm>
        </p:grpSpPr>
        <p:sp>
          <p:nvSpPr>
            <p:cNvPr name="Freeform 15" id="15"/>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solidFill>
              <a:srgbClr val="FFFFFF"/>
            </a:solidFill>
            <a:ln w="12700">
              <a:solidFill>
                <a:srgbClr val="000000"/>
              </a:solidFill>
            </a:ln>
          </p:spPr>
        </p:sp>
        <p:sp>
          <p:nvSpPr>
            <p:cNvPr name="Freeform 16" id="16"/>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FF5F90"/>
            </a:solidFill>
          </p:spPr>
        </p:sp>
        <p:sp>
          <p:nvSpPr>
            <p:cNvPr name="Freeform 17" id="17"/>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FEBCD1"/>
            </a:solidFill>
          </p:spPr>
        </p:sp>
      </p:grpSp>
      <p:sp>
        <p:nvSpPr>
          <p:cNvPr name="TextBox 18" id="18"/>
          <p:cNvSpPr txBox="true"/>
          <p:nvPr/>
        </p:nvSpPr>
        <p:spPr>
          <a:xfrm rot="0">
            <a:off x="1104320" y="810306"/>
            <a:ext cx="9352267" cy="3683485"/>
          </a:xfrm>
          <a:prstGeom prst="rect">
            <a:avLst/>
          </a:prstGeom>
        </p:spPr>
        <p:txBody>
          <a:bodyPr anchor="t" rtlCol="false" tIns="0" lIns="0" bIns="0" rIns="0">
            <a:spAutoFit/>
          </a:bodyPr>
          <a:lstStyle/>
          <a:p>
            <a:pPr algn="l">
              <a:lnSpc>
                <a:spcPts val="9457"/>
              </a:lnSpc>
            </a:pPr>
            <a:r>
              <a:rPr lang="en-US" sz="10279" spc="-894">
                <a:solidFill>
                  <a:srgbClr val="FFFFFF"/>
                </a:solidFill>
                <a:latin typeface="Yeseva One"/>
                <a:ea typeface="Yeseva One"/>
                <a:cs typeface="Yeseva One"/>
                <a:sym typeface="Yeseva One"/>
              </a:rPr>
              <a:t>Project Overview</a:t>
            </a:r>
          </a:p>
          <a:p>
            <a:pPr algn="l">
              <a:lnSpc>
                <a:spcPts val="9457"/>
              </a:lnSpc>
            </a:pPr>
            <a:r>
              <a:rPr lang="en-US" sz="10279" spc="-894">
                <a:solidFill>
                  <a:srgbClr val="FFFFFF"/>
                </a:solidFill>
                <a:latin typeface="Yeseva One"/>
                <a:ea typeface="Yeseva One"/>
                <a:cs typeface="Yeseva One"/>
                <a:sym typeface="Yeseva One"/>
              </a:rPr>
              <a:t>2D -  GRAPHIC</a:t>
            </a:r>
          </a:p>
        </p:txBody>
      </p:sp>
      <p:sp>
        <p:nvSpPr>
          <p:cNvPr name="TextBox 19" id="19"/>
          <p:cNvSpPr txBox="true"/>
          <p:nvPr/>
        </p:nvSpPr>
        <p:spPr>
          <a:xfrm rot="-272247">
            <a:off x="2286448" y="5949250"/>
            <a:ext cx="7085903" cy="1895602"/>
          </a:xfrm>
          <a:prstGeom prst="rect">
            <a:avLst/>
          </a:prstGeom>
        </p:spPr>
        <p:txBody>
          <a:bodyPr anchor="t" rtlCol="false" tIns="0" lIns="0" bIns="0" rIns="0">
            <a:spAutoFit/>
          </a:bodyPr>
          <a:lstStyle/>
          <a:p>
            <a:pPr algn="just">
              <a:lnSpc>
                <a:spcPts val="3059"/>
              </a:lnSpc>
            </a:pPr>
            <a:r>
              <a:rPr lang="en-US" sz="2300" spc="-34">
                <a:solidFill>
                  <a:srgbClr val="FF5F90"/>
                </a:solidFill>
                <a:latin typeface="TT Commons Pro"/>
                <a:ea typeface="TT Commons Pro"/>
                <a:cs typeface="TT Commons Pro"/>
                <a:sym typeface="TT Commons Pro"/>
              </a:rPr>
              <a:t>This is a personal, conceptual project aimed at designing a promotional poster for a new drink from the popular bubble tea brand, KOI Thé. The project introduces a refreshing honey-flavored green tea, targeting young consumers who appreciate natural and soothing flavors.</a:t>
            </a:r>
          </a:p>
        </p:txBody>
      </p:sp>
      <p:sp>
        <p:nvSpPr>
          <p:cNvPr name="Freeform 20" id="20"/>
          <p:cNvSpPr/>
          <p:nvPr/>
        </p:nvSpPr>
        <p:spPr>
          <a:xfrm flipH="false" flipV="false" rot="463584">
            <a:off x="-233512" y="4272501"/>
            <a:ext cx="4716224" cy="1646748"/>
          </a:xfrm>
          <a:custGeom>
            <a:avLst/>
            <a:gdLst/>
            <a:ahLst/>
            <a:cxnLst/>
            <a:rect r="r" b="b" t="t" l="l"/>
            <a:pathLst>
              <a:path h="1646748" w="4716224">
                <a:moveTo>
                  <a:pt x="0" y="0"/>
                </a:moveTo>
                <a:lnTo>
                  <a:pt x="4716224" y="0"/>
                </a:lnTo>
                <a:lnTo>
                  <a:pt x="4716224" y="1646748"/>
                </a:lnTo>
                <a:lnTo>
                  <a:pt x="0" y="1646748"/>
                </a:lnTo>
                <a:lnTo>
                  <a:pt x="0" y="0"/>
                </a:lnTo>
                <a:close/>
              </a:path>
            </a:pathLst>
          </a:custGeom>
          <a:blipFill>
            <a:blip r:embed="rId6"/>
            <a:stretch>
              <a:fillRect l="0" t="0" r="0" b="0"/>
            </a:stretch>
          </a:blipFill>
        </p:spPr>
      </p:sp>
      <p:sp>
        <p:nvSpPr>
          <p:cNvPr name="Freeform 21" id="21"/>
          <p:cNvSpPr/>
          <p:nvPr/>
        </p:nvSpPr>
        <p:spPr>
          <a:xfrm flipH="false" flipV="false" rot="-551836">
            <a:off x="7900165" y="28210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337597">
            <a:off x="11685657" y="1247689"/>
            <a:ext cx="4873143" cy="6492205"/>
            <a:chOff x="0" y="0"/>
            <a:chExt cx="19741528" cy="26300489"/>
          </a:xfrm>
        </p:grpSpPr>
        <p:sp>
          <p:nvSpPr>
            <p:cNvPr name="Freeform 23" id="23"/>
            <p:cNvSpPr/>
            <p:nvPr/>
          </p:nvSpPr>
          <p:spPr>
            <a:xfrm flipH="false" flipV="false" rot="0">
              <a:off x="10160" y="16510"/>
              <a:ext cx="19704699" cy="26282710"/>
            </a:xfrm>
            <a:custGeom>
              <a:avLst/>
              <a:gdLst/>
              <a:ahLst/>
              <a:cxnLst/>
              <a:rect r="r" b="b" t="t" l="l"/>
              <a:pathLst>
                <a:path h="26282710" w="19704699">
                  <a:moveTo>
                    <a:pt x="19680568" y="474980"/>
                  </a:moveTo>
                  <a:cubicBezTo>
                    <a:pt x="19675488" y="642620"/>
                    <a:pt x="19704699" y="25712479"/>
                    <a:pt x="19667868" y="25927110"/>
                  </a:cubicBezTo>
                  <a:cubicBezTo>
                    <a:pt x="19631038" y="26141738"/>
                    <a:pt x="19388468" y="26259849"/>
                    <a:pt x="19178918" y="26259849"/>
                  </a:cubicBezTo>
                  <a:cubicBezTo>
                    <a:pt x="19034138" y="26242070"/>
                    <a:pt x="962660" y="26282710"/>
                    <a:pt x="386081" y="26253499"/>
                  </a:cubicBezTo>
                  <a:cubicBezTo>
                    <a:pt x="232411" y="26245878"/>
                    <a:pt x="40641" y="26041410"/>
                    <a:pt x="29211" y="25863610"/>
                  </a:cubicBezTo>
                  <a:cubicBezTo>
                    <a:pt x="17781" y="25685810"/>
                    <a:pt x="16510" y="521970"/>
                    <a:pt x="12700" y="480060"/>
                  </a:cubicBezTo>
                  <a:cubicBezTo>
                    <a:pt x="0" y="321310"/>
                    <a:pt x="168910" y="3810"/>
                    <a:pt x="453390" y="7620"/>
                  </a:cubicBezTo>
                  <a:cubicBezTo>
                    <a:pt x="453390" y="7620"/>
                    <a:pt x="19220827" y="0"/>
                    <a:pt x="19220827" y="0"/>
                  </a:cubicBezTo>
                  <a:cubicBezTo>
                    <a:pt x="19606908" y="35560"/>
                    <a:pt x="19681838" y="331470"/>
                    <a:pt x="19681838" y="474980"/>
                  </a:cubicBezTo>
                  <a:close/>
                </a:path>
              </a:pathLst>
            </a:custGeom>
            <a:blipFill>
              <a:blip r:embed="rId9"/>
              <a:stretch>
                <a:fillRect l="-4125" t="0" r="-4125" b="0"/>
              </a:stretch>
            </a:blipFill>
          </p:spPr>
        </p:sp>
        <p:sp>
          <p:nvSpPr>
            <p:cNvPr name="Freeform 24" id="24"/>
            <p:cNvSpPr/>
            <p:nvPr/>
          </p:nvSpPr>
          <p:spPr>
            <a:xfrm flipH="false" flipV="false" rot="0">
              <a:off x="-36830" y="0"/>
              <a:ext cx="19864719" cy="26327159"/>
            </a:xfrm>
            <a:custGeom>
              <a:avLst/>
              <a:gdLst/>
              <a:ahLst/>
              <a:cxnLst/>
              <a:rect r="r" b="b" t="t" l="l"/>
              <a:pathLst>
                <a:path h="26327159" w="19864719">
                  <a:moveTo>
                    <a:pt x="19751689" y="490220"/>
                  </a:moveTo>
                  <a:cubicBezTo>
                    <a:pt x="19751689" y="346710"/>
                    <a:pt x="19685649" y="203200"/>
                    <a:pt x="19573889" y="113030"/>
                  </a:cubicBezTo>
                  <a:cubicBezTo>
                    <a:pt x="19486258" y="39370"/>
                    <a:pt x="19375767" y="0"/>
                    <a:pt x="19261467" y="0"/>
                  </a:cubicBezTo>
                  <a:cubicBezTo>
                    <a:pt x="19261467" y="0"/>
                    <a:pt x="534669" y="0"/>
                    <a:pt x="534669" y="0"/>
                  </a:cubicBezTo>
                  <a:cubicBezTo>
                    <a:pt x="414019" y="0"/>
                    <a:pt x="298449" y="44450"/>
                    <a:pt x="209549" y="123190"/>
                  </a:cubicBezTo>
                  <a:cubicBezTo>
                    <a:pt x="105410" y="214630"/>
                    <a:pt x="44450" y="350520"/>
                    <a:pt x="44450" y="490220"/>
                  </a:cubicBezTo>
                  <a:cubicBezTo>
                    <a:pt x="67310" y="640080"/>
                    <a:pt x="0" y="25821700"/>
                    <a:pt x="68580" y="25955050"/>
                  </a:cubicBezTo>
                  <a:cubicBezTo>
                    <a:pt x="119380" y="26117609"/>
                    <a:pt x="259080" y="26244609"/>
                    <a:pt x="424180" y="26281438"/>
                  </a:cubicBezTo>
                  <a:cubicBezTo>
                    <a:pt x="500380" y="26327159"/>
                    <a:pt x="19166217" y="26276359"/>
                    <a:pt x="19262739" y="26294138"/>
                  </a:cubicBezTo>
                  <a:cubicBezTo>
                    <a:pt x="19472289" y="26294138"/>
                    <a:pt x="19658978" y="26160788"/>
                    <a:pt x="19726289" y="25961400"/>
                  </a:cubicBezTo>
                  <a:cubicBezTo>
                    <a:pt x="19864719" y="25779789"/>
                    <a:pt x="19681839" y="675640"/>
                    <a:pt x="19752958" y="488950"/>
                  </a:cubicBezTo>
                  <a:close/>
                  <a:moveTo>
                    <a:pt x="19689458" y="25949970"/>
                  </a:moveTo>
                  <a:cubicBezTo>
                    <a:pt x="19627228" y="26132848"/>
                    <a:pt x="19455778" y="26256038"/>
                    <a:pt x="19261469" y="26256038"/>
                  </a:cubicBezTo>
                  <a:cubicBezTo>
                    <a:pt x="19123039" y="26233180"/>
                    <a:pt x="549910" y="26286520"/>
                    <a:pt x="433070" y="26244609"/>
                  </a:cubicBezTo>
                  <a:cubicBezTo>
                    <a:pt x="232410" y="26201430"/>
                    <a:pt x="78740" y="26009659"/>
                    <a:pt x="82550" y="25805189"/>
                  </a:cubicBezTo>
                  <a:cubicBezTo>
                    <a:pt x="82550" y="25805189"/>
                    <a:pt x="82550" y="490220"/>
                    <a:pt x="82550" y="490220"/>
                  </a:cubicBezTo>
                  <a:cubicBezTo>
                    <a:pt x="82550" y="361950"/>
                    <a:pt x="138430" y="236220"/>
                    <a:pt x="234950" y="152400"/>
                  </a:cubicBezTo>
                  <a:cubicBezTo>
                    <a:pt x="317500" y="78740"/>
                    <a:pt x="424180" y="38100"/>
                    <a:pt x="534670" y="38100"/>
                  </a:cubicBezTo>
                  <a:cubicBezTo>
                    <a:pt x="534670" y="38100"/>
                    <a:pt x="19261469" y="38100"/>
                    <a:pt x="19261469" y="38100"/>
                  </a:cubicBezTo>
                  <a:cubicBezTo>
                    <a:pt x="19471019" y="35560"/>
                    <a:pt x="19667869" y="194310"/>
                    <a:pt x="19704698" y="402590"/>
                  </a:cubicBezTo>
                  <a:cubicBezTo>
                    <a:pt x="19698348" y="651510"/>
                    <a:pt x="19758039" y="25713748"/>
                    <a:pt x="19689458" y="25949970"/>
                  </a:cubicBezTo>
                  <a:close/>
                  <a:moveTo>
                    <a:pt x="16682098"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25457209"/>
                  </a:lnTo>
                  <a:lnTo>
                    <a:pt x="5518150" y="25457209"/>
                  </a:lnTo>
                  <a:lnTo>
                    <a:pt x="5916930" y="26002039"/>
                  </a:lnTo>
                  <a:lnTo>
                    <a:pt x="17192639" y="26002039"/>
                  </a:lnTo>
                  <a:cubicBezTo>
                    <a:pt x="17196449" y="25996959"/>
                    <a:pt x="18912219" y="23860818"/>
                    <a:pt x="18916028" y="23855739"/>
                  </a:cubicBezTo>
                  <a:lnTo>
                    <a:pt x="18916028" y="834390"/>
                  </a:lnTo>
                  <a:lnTo>
                    <a:pt x="17270108" y="834390"/>
                  </a:lnTo>
                  <a:lnTo>
                    <a:pt x="16680828" y="292100"/>
                  </a:lnTo>
                  <a:close/>
                  <a:moveTo>
                    <a:pt x="18879198" y="23841770"/>
                  </a:moveTo>
                  <a:lnTo>
                    <a:pt x="17174858" y="25963939"/>
                  </a:lnTo>
                  <a:lnTo>
                    <a:pt x="5937250" y="25963939"/>
                  </a:lnTo>
                  <a:lnTo>
                    <a:pt x="5538470" y="25419110"/>
                  </a:lnTo>
                  <a:lnTo>
                    <a:pt x="916940" y="2541911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16668128" y="330200"/>
                  </a:lnTo>
                  <a:lnTo>
                    <a:pt x="17257407" y="872490"/>
                  </a:lnTo>
                  <a:lnTo>
                    <a:pt x="18880467" y="872490"/>
                  </a:lnTo>
                  <a:lnTo>
                    <a:pt x="18880467" y="23841770"/>
                  </a:lnTo>
                  <a:close/>
                </a:path>
              </a:pathLst>
            </a:custGeom>
            <a:solidFill>
              <a:srgbClr val="D94A93"/>
            </a:solidFill>
          </p:spPr>
        </p:sp>
      </p:grpSp>
      <p:sp>
        <p:nvSpPr>
          <p:cNvPr name="Freeform 25" id="25"/>
          <p:cNvSpPr/>
          <p:nvPr/>
        </p:nvSpPr>
        <p:spPr>
          <a:xfrm flipH="true" flipV="false" rot="-3904142">
            <a:off x="14544913" y="-1225890"/>
            <a:ext cx="5428773" cy="4885896"/>
          </a:xfrm>
          <a:custGeom>
            <a:avLst/>
            <a:gdLst/>
            <a:ahLst/>
            <a:cxnLst/>
            <a:rect r="r" b="b" t="t" l="l"/>
            <a:pathLst>
              <a:path h="4885896" w="5428773">
                <a:moveTo>
                  <a:pt x="5428774" y="0"/>
                </a:moveTo>
                <a:lnTo>
                  <a:pt x="0" y="0"/>
                </a:lnTo>
                <a:lnTo>
                  <a:pt x="0" y="4885895"/>
                </a:lnTo>
                <a:lnTo>
                  <a:pt x="5428774" y="4885895"/>
                </a:lnTo>
                <a:lnTo>
                  <a:pt x="5428774" y="0"/>
                </a:lnTo>
                <a:close/>
              </a:path>
            </a:pathLst>
          </a:custGeom>
          <a:blipFill>
            <a:blip r:embed="rId5"/>
            <a:stretch>
              <a:fillRect l="0" t="0" r="0" b="0"/>
            </a:stretch>
          </a:blipFill>
        </p:spPr>
      </p:sp>
      <p:sp>
        <p:nvSpPr>
          <p:cNvPr name="Freeform 26" id="26"/>
          <p:cNvSpPr/>
          <p:nvPr/>
        </p:nvSpPr>
        <p:spPr>
          <a:xfrm flipH="false" flipV="false" rot="649082">
            <a:off x="10772598" y="-170032"/>
            <a:ext cx="4716224" cy="1646748"/>
          </a:xfrm>
          <a:custGeom>
            <a:avLst/>
            <a:gdLst/>
            <a:ahLst/>
            <a:cxnLst/>
            <a:rect r="r" b="b" t="t" l="l"/>
            <a:pathLst>
              <a:path h="1646748" w="4716224">
                <a:moveTo>
                  <a:pt x="0" y="0"/>
                </a:moveTo>
                <a:lnTo>
                  <a:pt x="4716223" y="0"/>
                </a:lnTo>
                <a:lnTo>
                  <a:pt x="4716223" y="1646748"/>
                </a:lnTo>
                <a:lnTo>
                  <a:pt x="0" y="1646748"/>
                </a:lnTo>
                <a:lnTo>
                  <a:pt x="0" y="0"/>
                </a:lnTo>
                <a:close/>
              </a:path>
            </a:pathLst>
          </a:custGeom>
          <a:blipFill>
            <a:blip r:embed="rId6"/>
            <a:stretch>
              <a:fillRect l="0" t="0" r="0" b="0"/>
            </a:stretch>
          </a:blipFill>
        </p:spPr>
      </p:sp>
      <p:sp>
        <p:nvSpPr>
          <p:cNvPr name="Freeform 27" id="27"/>
          <p:cNvSpPr/>
          <p:nvPr/>
        </p:nvSpPr>
        <p:spPr>
          <a:xfrm flipH="false" flipV="false" rot="0">
            <a:off x="14122229" y="5957335"/>
            <a:ext cx="5445507" cy="5592305"/>
          </a:xfrm>
          <a:custGeom>
            <a:avLst/>
            <a:gdLst/>
            <a:ahLst/>
            <a:cxnLst/>
            <a:rect r="r" b="b" t="t" l="l"/>
            <a:pathLst>
              <a:path h="5592305" w="5445507">
                <a:moveTo>
                  <a:pt x="0" y="0"/>
                </a:moveTo>
                <a:lnTo>
                  <a:pt x="5445507" y="0"/>
                </a:lnTo>
                <a:lnTo>
                  <a:pt x="5445507" y="5592305"/>
                </a:lnTo>
                <a:lnTo>
                  <a:pt x="0" y="5592305"/>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8914424" y="438296"/>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grpSp>
        <p:nvGrpSpPr>
          <p:cNvPr name="Group 11" id="11"/>
          <p:cNvGrpSpPr>
            <a:grpSpLocks noChangeAspect="true"/>
          </p:cNvGrpSpPr>
          <p:nvPr/>
        </p:nvGrpSpPr>
        <p:grpSpPr>
          <a:xfrm rot="-10436152">
            <a:off x="11438795" y="911929"/>
            <a:ext cx="5275960" cy="7181636"/>
            <a:chOff x="0" y="0"/>
            <a:chExt cx="6350000" cy="8643620"/>
          </a:xfrm>
        </p:grpSpPr>
        <p:sp>
          <p:nvSpPr>
            <p:cNvPr name="Freeform 12" id="12"/>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F5F90"/>
            </a:solidFill>
          </p:spPr>
        </p:sp>
        <p:sp>
          <p:nvSpPr>
            <p:cNvPr name="Freeform 13" id="13"/>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solidFill>
              <a:srgbClr val="FFFFFF"/>
            </a:solidFill>
            <a:ln w="12700">
              <a:solidFill>
                <a:srgbClr val="000000"/>
              </a:solidFill>
            </a:ln>
          </p:spPr>
        </p:sp>
      </p:grpSp>
      <p:grpSp>
        <p:nvGrpSpPr>
          <p:cNvPr name="Group 14" id="14"/>
          <p:cNvGrpSpPr>
            <a:grpSpLocks noChangeAspect="true"/>
          </p:cNvGrpSpPr>
          <p:nvPr/>
        </p:nvGrpSpPr>
        <p:grpSpPr>
          <a:xfrm rot="-254521">
            <a:off x="1343045" y="4957483"/>
            <a:ext cx="8974970" cy="4079124"/>
            <a:chOff x="0" y="0"/>
            <a:chExt cx="7620000" cy="3463290"/>
          </a:xfrm>
        </p:grpSpPr>
        <p:sp>
          <p:nvSpPr>
            <p:cNvPr name="Freeform 15" id="15"/>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solidFill>
              <a:srgbClr val="FFFFFF"/>
            </a:solidFill>
            <a:ln w="12700">
              <a:solidFill>
                <a:srgbClr val="000000"/>
              </a:solidFill>
            </a:ln>
          </p:spPr>
        </p:sp>
        <p:sp>
          <p:nvSpPr>
            <p:cNvPr name="Freeform 16" id="16"/>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FF5F90"/>
            </a:solidFill>
          </p:spPr>
        </p:sp>
        <p:sp>
          <p:nvSpPr>
            <p:cNvPr name="Freeform 17" id="17"/>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FEBCD1"/>
            </a:solidFill>
          </p:spPr>
        </p:sp>
      </p:grpSp>
      <p:sp>
        <p:nvSpPr>
          <p:cNvPr name="TextBox 18" id="18"/>
          <p:cNvSpPr txBox="true"/>
          <p:nvPr/>
        </p:nvSpPr>
        <p:spPr>
          <a:xfrm rot="0">
            <a:off x="1104320" y="810306"/>
            <a:ext cx="9352267" cy="3683485"/>
          </a:xfrm>
          <a:prstGeom prst="rect">
            <a:avLst/>
          </a:prstGeom>
        </p:spPr>
        <p:txBody>
          <a:bodyPr anchor="t" rtlCol="false" tIns="0" lIns="0" bIns="0" rIns="0">
            <a:spAutoFit/>
          </a:bodyPr>
          <a:lstStyle/>
          <a:p>
            <a:pPr algn="l">
              <a:lnSpc>
                <a:spcPts val="9457"/>
              </a:lnSpc>
            </a:pPr>
            <a:r>
              <a:rPr lang="en-US" sz="10279" spc="-894">
                <a:solidFill>
                  <a:srgbClr val="FFFFFF"/>
                </a:solidFill>
                <a:latin typeface="Yeseva One"/>
                <a:ea typeface="Yeseva One"/>
                <a:cs typeface="Yeseva One"/>
                <a:sym typeface="Yeseva One"/>
              </a:rPr>
              <a:t>Project Overview</a:t>
            </a:r>
          </a:p>
          <a:p>
            <a:pPr algn="l">
              <a:lnSpc>
                <a:spcPts val="9457"/>
              </a:lnSpc>
            </a:pPr>
            <a:r>
              <a:rPr lang="en-US" sz="10279" spc="-894">
                <a:solidFill>
                  <a:srgbClr val="FFFFFF"/>
                </a:solidFill>
                <a:latin typeface="Yeseva One"/>
                <a:ea typeface="Yeseva One"/>
                <a:cs typeface="Yeseva One"/>
                <a:sym typeface="Yeseva One"/>
              </a:rPr>
              <a:t>2D -  GRAPHIC</a:t>
            </a:r>
          </a:p>
        </p:txBody>
      </p:sp>
      <p:sp>
        <p:nvSpPr>
          <p:cNvPr name="TextBox 19" id="19"/>
          <p:cNvSpPr txBox="true"/>
          <p:nvPr/>
        </p:nvSpPr>
        <p:spPr>
          <a:xfrm rot="-272247">
            <a:off x="2301519" y="5948653"/>
            <a:ext cx="7085903" cy="2276602"/>
          </a:xfrm>
          <a:prstGeom prst="rect">
            <a:avLst/>
          </a:prstGeom>
        </p:spPr>
        <p:txBody>
          <a:bodyPr anchor="t" rtlCol="false" tIns="0" lIns="0" bIns="0" rIns="0">
            <a:spAutoFit/>
          </a:bodyPr>
          <a:lstStyle/>
          <a:p>
            <a:pPr algn="just">
              <a:lnSpc>
                <a:spcPts val="3059"/>
              </a:lnSpc>
            </a:pPr>
            <a:r>
              <a:rPr lang="en-US" sz="2300" spc="-34">
                <a:solidFill>
                  <a:srgbClr val="FF5F90"/>
                </a:solidFill>
                <a:latin typeface="TT Commons Pro"/>
                <a:ea typeface="TT Commons Pro"/>
                <a:cs typeface="TT Commons Pro"/>
                <a:sym typeface="TT Commons Pro"/>
              </a:rPr>
              <a:t>This project is a promotional banner designed for a "Super Sale" event for a line of natural skincare products. The main objective was to create a vibrant and eye-catching graphic suitable for social media marketing and e-commerce websites to drive customer engagement and boost sales during the promotional period.</a:t>
            </a:r>
          </a:p>
        </p:txBody>
      </p:sp>
      <p:sp>
        <p:nvSpPr>
          <p:cNvPr name="Freeform 20" id="20"/>
          <p:cNvSpPr/>
          <p:nvPr/>
        </p:nvSpPr>
        <p:spPr>
          <a:xfrm flipH="false" flipV="false" rot="463584">
            <a:off x="-233512" y="4272501"/>
            <a:ext cx="4716224" cy="1646748"/>
          </a:xfrm>
          <a:custGeom>
            <a:avLst/>
            <a:gdLst/>
            <a:ahLst/>
            <a:cxnLst/>
            <a:rect r="r" b="b" t="t" l="l"/>
            <a:pathLst>
              <a:path h="1646748" w="4716224">
                <a:moveTo>
                  <a:pt x="0" y="0"/>
                </a:moveTo>
                <a:lnTo>
                  <a:pt x="4716224" y="0"/>
                </a:lnTo>
                <a:lnTo>
                  <a:pt x="4716224" y="1646748"/>
                </a:lnTo>
                <a:lnTo>
                  <a:pt x="0" y="1646748"/>
                </a:lnTo>
                <a:lnTo>
                  <a:pt x="0" y="0"/>
                </a:lnTo>
                <a:close/>
              </a:path>
            </a:pathLst>
          </a:custGeom>
          <a:blipFill>
            <a:blip r:embed="rId6"/>
            <a:stretch>
              <a:fillRect l="0" t="0" r="0" b="0"/>
            </a:stretch>
          </a:blipFill>
        </p:spPr>
      </p:sp>
      <p:sp>
        <p:nvSpPr>
          <p:cNvPr name="Freeform 21" id="21"/>
          <p:cNvSpPr/>
          <p:nvPr/>
        </p:nvSpPr>
        <p:spPr>
          <a:xfrm flipH="false" flipV="false" rot="-551836">
            <a:off x="7900165" y="28210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337597">
            <a:off x="11685657" y="1247689"/>
            <a:ext cx="4873143" cy="6492205"/>
            <a:chOff x="0" y="0"/>
            <a:chExt cx="19741528" cy="26300489"/>
          </a:xfrm>
        </p:grpSpPr>
        <p:sp>
          <p:nvSpPr>
            <p:cNvPr name="Freeform 23" id="23"/>
            <p:cNvSpPr/>
            <p:nvPr/>
          </p:nvSpPr>
          <p:spPr>
            <a:xfrm flipH="false" flipV="false" rot="0">
              <a:off x="10160" y="16510"/>
              <a:ext cx="19704699" cy="26282710"/>
            </a:xfrm>
            <a:custGeom>
              <a:avLst/>
              <a:gdLst/>
              <a:ahLst/>
              <a:cxnLst/>
              <a:rect r="r" b="b" t="t" l="l"/>
              <a:pathLst>
                <a:path h="26282710" w="19704699">
                  <a:moveTo>
                    <a:pt x="19680568" y="474980"/>
                  </a:moveTo>
                  <a:cubicBezTo>
                    <a:pt x="19675488" y="642620"/>
                    <a:pt x="19704699" y="25712479"/>
                    <a:pt x="19667868" y="25927110"/>
                  </a:cubicBezTo>
                  <a:cubicBezTo>
                    <a:pt x="19631038" y="26141738"/>
                    <a:pt x="19388468" y="26259849"/>
                    <a:pt x="19178918" y="26259849"/>
                  </a:cubicBezTo>
                  <a:cubicBezTo>
                    <a:pt x="19034138" y="26242070"/>
                    <a:pt x="962660" y="26282710"/>
                    <a:pt x="386081" y="26253499"/>
                  </a:cubicBezTo>
                  <a:cubicBezTo>
                    <a:pt x="232411" y="26245878"/>
                    <a:pt x="40641" y="26041410"/>
                    <a:pt x="29211" y="25863610"/>
                  </a:cubicBezTo>
                  <a:cubicBezTo>
                    <a:pt x="17781" y="25685810"/>
                    <a:pt x="16510" y="521970"/>
                    <a:pt x="12700" y="480060"/>
                  </a:cubicBezTo>
                  <a:cubicBezTo>
                    <a:pt x="0" y="321310"/>
                    <a:pt x="168910" y="3810"/>
                    <a:pt x="453390" y="7620"/>
                  </a:cubicBezTo>
                  <a:cubicBezTo>
                    <a:pt x="453390" y="7620"/>
                    <a:pt x="19220827" y="0"/>
                    <a:pt x="19220827" y="0"/>
                  </a:cubicBezTo>
                  <a:cubicBezTo>
                    <a:pt x="19606908" y="35560"/>
                    <a:pt x="19681838" y="331470"/>
                    <a:pt x="19681838" y="474980"/>
                  </a:cubicBezTo>
                  <a:close/>
                </a:path>
              </a:pathLst>
            </a:custGeom>
            <a:blipFill>
              <a:blip r:embed="rId9"/>
              <a:stretch>
                <a:fillRect l="-5096" t="0" r="-5096" b="0"/>
              </a:stretch>
            </a:blipFill>
          </p:spPr>
        </p:sp>
        <p:sp>
          <p:nvSpPr>
            <p:cNvPr name="Freeform 24" id="24"/>
            <p:cNvSpPr/>
            <p:nvPr/>
          </p:nvSpPr>
          <p:spPr>
            <a:xfrm flipH="false" flipV="false" rot="0">
              <a:off x="-36830" y="0"/>
              <a:ext cx="19864719" cy="26327159"/>
            </a:xfrm>
            <a:custGeom>
              <a:avLst/>
              <a:gdLst/>
              <a:ahLst/>
              <a:cxnLst/>
              <a:rect r="r" b="b" t="t" l="l"/>
              <a:pathLst>
                <a:path h="26327159" w="19864719">
                  <a:moveTo>
                    <a:pt x="19751689" y="490220"/>
                  </a:moveTo>
                  <a:cubicBezTo>
                    <a:pt x="19751689" y="346710"/>
                    <a:pt x="19685649" y="203200"/>
                    <a:pt x="19573889" y="113030"/>
                  </a:cubicBezTo>
                  <a:cubicBezTo>
                    <a:pt x="19486258" y="39370"/>
                    <a:pt x="19375767" y="0"/>
                    <a:pt x="19261467" y="0"/>
                  </a:cubicBezTo>
                  <a:cubicBezTo>
                    <a:pt x="19261467" y="0"/>
                    <a:pt x="534669" y="0"/>
                    <a:pt x="534669" y="0"/>
                  </a:cubicBezTo>
                  <a:cubicBezTo>
                    <a:pt x="414019" y="0"/>
                    <a:pt x="298449" y="44450"/>
                    <a:pt x="209549" y="123190"/>
                  </a:cubicBezTo>
                  <a:cubicBezTo>
                    <a:pt x="105410" y="214630"/>
                    <a:pt x="44450" y="350520"/>
                    <a:pt x="44450" y="490220"/>
                  </a:cubicBezTo>
                  <a:cubicBezTo>
                    <a:pt x="67310" y="640080"/>
                    <a:pt x="0" y="25821700"/>
                    <a:pt x="68580" y="25955050"/>
                  </a:cubicBezTo>
                  <a:cubicBezTo>
                    <a:pt x="119380" y="26117609"/>
                    <a:pt x="259080" y="26244609"/>
                    <a:pt x="424180" y="26281438"/>
                  </a:cubicBezTo>
                  <a:cubicBezTo>
                    <a:pt x="500380" y="26327159"/>
                    <a:pt x="19166217" y="26276359"/>
                    <a:pt x="19262739" y="26294138"/>
                  </a:cubicBezTo>
                  <a:cubicBezTo>
                    <a:pt x="19472289" y="26294138"/>
                    <a:pt x="19658978" y="26160788"/>
                    <a:pt x="19726289" y="25961400"/>
                  </a:cubicBezTo>
                  <a:cubicBezTo>
                    <a:pt x="19864719" y="25779789"/>
                    <a:pt x="19681839" y="675640"/>
                    <a:pt x="19752958" y="488950"/>
                  </a:cubicBezTo>
                  <a:close/>
                  <a:moveTo>
                    <a:pt x="19689458" y="25949970"/>
                  </a:moveTo>
                  <a:cubicBezTo>
                    <a:pt x="19627228" y="26132848"/>
                    <a:pt x="19455778" y="26256038"/>
                    <a:pt x="19261469" y="26256038"/>
                  </a:cubicBezTo>
                  <a:cubicBezTo>
                    <a:pt x="19123039" y="26233180"/>
                    <a:pt x="549910" y="26286520"/>
                    <a:pt x="433070" y="26244609"/>
                  </a:cubicBezTo>
                  <a:cubicBezTo>
                    <a:pt x="232410" y="26201430"/>
                    <a:pt x="78740" y="26009659"/>
                    <a:pt x="82550" y="25805189"/>
                  </a:cubicBezTo>
                  <a:cubicBezTo>
                    <a:pt x="82550" y="25805189"/>
                    <a:pt x="82550" y="490220"/>
                    <a:pt x="82550" y="490220"/>
                  </a:cubicBezTo>
                  <a:cubicBezTo>
                    <a:pt x="82550" y="361950"/>
                    <a:pt x="138430" y="236220"/>
                    <a:pt x="234950" y="152400"/>
                  </a:cubicBezTo>
                  <a:cubicBezTo>
                    <a:pt x="317500" y="78740"/>
                    <a:pt x="424180" y="38100"/>
                    <a:pt x="534670" y="38100"/>
                  </a:cubicBezTo>
                  <a:cubicBezTo>
                    <a:pt x="534670" y="38100"/>
                    <a:pt x="19261469" y="38100"/>
                    <a:pt x="19261469" y="38100"/>
                  </a:cubicBezTo>
                  <a:cubicBezTo>
                    <a:pt x="19471019" y="35560"/>
                    <a:pt x="19667869" y="194310"/>
                    <a:pt x="19704698" y="402590"/>
                  </a:cubicBezTo>
                  <a:cubicBezTo>
                    <a:pt x="19698348" y="651510"/>
                    <a:pt x="19758039" y="25713748"/>
                    <a:pt x="19689458" y="25949970"/>
                  </a:cubicBezTo>
                  <a:close/>
                  <a:moveTo>
                    <a:pt x="16682098"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25457209"/>
                  </a:lnTo>
                  <a:lnTo>
                    <a:pt x="5518150" y="25457209"/>
                  </a:lnTo>
                  <a:lnTo>
                    <a:pt x="5916930" y="26002039"/>
                  </a:lnTo>
                  <a:lnTo>
                    <a:pt x="17192639" y="26002039"/>
                  </a:lnTo>
                  <a:cubicBezTo>
                    <a:pt x="17196449" y="25996959"/>
                    <a:pt x="18912219" y="23860818"/>
                    <a:pt x="18916028" y="23855739"/>
                  </a:cubicBezTo>
                  <a:lnTo>
                    <a:pt x="18916028" y="834390"/>
                  </a:lnTo>
                  <a:lnTo>
                    <a:pt x="17270108" y="834390"/>
                  </a:lnTo>
                  <a:lnTo>
                    <a:pt x="16680828" y="292100"/>
                  </a:lnTo>
                  <a:close/>
                  <a:moveTo>
                    <a:pt x="18879198" y="23841770"/>
                  </a:moveTo>
                  <a:lnTo>
                    <a:pt x="17174858" y="25963939"/>
                  </a:lnTo>
                  <a:lnTo>
                    <a:pt x="5937250" y="25963939"/>
                  </a:lnTo>
                  <a:lnTo>
                    <a:pt x="5538470" y="25419110"/>
                  </a:lnTo>
                  <a:lnTo>
                    <a:pt x="916940" y="2541911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16668128" y="330200"/>
                  </a:lnTo>
                  <a:lnTo>
                    <a:pt x="17257407" y="872490"/>
                  </a:lnTo>
                  <a:lnTo>
                    <a:pt x="18880467" y="872490"/>
                  </a:lnTo>
                  <a:lnTo>
                    <a:pt x="18880467" y="23841770"/>
                  </a:lnTo>
                  <a:close/>
                </a:path>
              </a:pathLst>
            </a:custGeom>
            <a:solidFill>
              <a:srgbClr val="D94A93"/>
            </a:solidFill>
          </p:spPr>
        </p:sp>
      </p:grpSp>
      <p:sp>
        <p:nvSpPr>
          <p:cNvPr name="Freeform 25" id="25"/>
          <p:cNvSpPr/>
          <p:nvPr/>
        </p:nvSpPr>
        <p:spPr>
          <a:xfrm flipH="true" flipV="false" rot="-3904142">
            <a:off x="14544913" y="-1225890"/>
            <a:ext cx="5428773" cy="4885896"/>
          </a:xfrm>
          <a:custGeom>
            <a:avLst/>
            <a:gdLst/>
            <a:ahLst/>
            <a:cxnLst/>
            <a:rect r="r" b="b" t="t" l="l"/>
            <a:pathLst>
              <a:path h="4885896" w="5428773">
                <a:moveTo>
                  <a:pt x="5428774" y="0"/>
                </a:moveTo>
                <a:lnTo>
                  <a:pt x="0" y="0"/>
                </a:lnTo>
                <a:lnTo>
                  <a:pt x="0" y="4885895"/>
                </a:lnTo>
                <a:lnTo>
                  <a:pt x="5428774" y="4885895"/>
                </a:lnTo>
                <a:lnTo>
                  <a:pt x="5428774" y="0"/>
                </a:lnTo>
                <a:close/>
              </a:path>
            </a:pathLst>
          </a:custGeom>
          <a:blipFill>
            <a:blip r:embed="rId5"/>
            <a:stretch>
              <a:fillRect l="0" t="0" r="0" b="0"/>
            </a:stretch>
          </a:blipFill>
        </p:spPr>
      </p:sp>
      <p:sp>
        <p:nvSpPr>
          <p:cNvPr name="Freeform 26" id="26"/>
          <p:cNvSpPr/>
          <p:nvPr/>
        </p:nvSpPr>
        <p:spPr>
          <a:xfrm flipH="false" flipV="false" rot="0">
            <a:off x="14122229" y="5957335"/>
            <a:ext cx="5445507" cy="5592305"/>
          </a:xfrm>
          <a:custGeom>
            <a:avLst/>
            <a:gdLst/>
            <a:ahLst/>
            <a:cxnLst/>
            <a:rect r="r" b="b" t="t" l="l"/>
            <a:pathLst>
              <a:path h="5592305" w="5445507">
                <a:moveTo>
                  <a:pt x="0" y="0"/>
                </a:moveTo>
                <a:lnTo>
                  <a:pt x="5445507" y="0"/>
                </a:lnTo>
                <a:lnTo>
                  <a:pt x="5445507" y="5592305"/>
                </a:lnTo>
                <a:lnTo>
                  <a:pt x="0" y="5592305"/>
                </a:lnTo>
                <a:lnTo>
                  <a:pt x="0" y="0"/>
                </a:lnTo>
                <a:close/>
              </a:path>
            </a:pathLst>
          </a:custGeom>
          <a:blipFill>
            <a:blip r:embed="rId10"/>
            <a:stretch>
              <a:fillRect l="0" t="0" r="0" b="0"/>
            </a:stretch>
          </a:blipFill>
        </p:spPr>
      </p:sp>
      <p:sp>
        <p:nvSpPr>
          <p:cNvPr name="Freeform 27" id="27"/>
          <p:cNvSpPr/>
          <p:nvPr/>
        </p:nvSpPr>
        <p:spPr>
          <a:xfrm flipH="false" flipV="false" rot="1155458">
            <a:off x="10829491" y="-36795"/>
            <a:ext cx="2265683" cy="2756915"/>
          </a:xfrm>
          <a:custGeom>
            <a:avLst/>
            <a:gdLst/>
            <a:ahLst/>
            <a:cxnLst/>
            <a:rect r="r" b="b" t="t" l="l"/>
            <a:pathLst>
              <a:path h="2756915" w="2265683">
                <a:moveTo>
                  <a:pt x="0" y="0"/>
                </a:moveTo>
                <a:lnTo>
                  <a:pt x="2265683" y="0"/>
                </a:lnTo>
                <a:lnTo>
                  <a:pt x="2265683" y="2756915"/>
                </a:lnTo>
                <a:lnTo>
                  <a:pt x="0" y="27569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8914424" y="438296"/>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grpSp>
        <p:nvGrpSpPr>
          <p:cNvPr name="Group 11" id="11"/>
          <p:cNvGrpSpPr>
            <a:grpSpLocks noChangeAspect="true"/>
          </p:cNvGrpSpPr>
          <p:nvPr/>
        </p:nvGrpSpPr>
        <p:grpSpPr>
          <a:xfrm rot="-10436152">
            <a:off x="11438795" y="911929"/>
            <a:ext cx="5275960" cy="7181636"/>
            <a:chOff x="0" y="0"/>
            <a:chExt cx="6350000" cy="8643620"/>
          </a:xfrm>
        </p:grpSpPr>
        <p:sp>
          <p:nvSpPr>
            <p:cNvPr name="Freeform 12" id="12"/>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F5F90"/>
            </a:solidFill>
          </p:spPr>
        </p:sp>
        <p:sp>
          <p:nvSpPr>
            <p:cNvPr name="Freeform 13" id="13"/>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solidFill>
              <a:srgbClr val="FFFFFF"/>
            </a:solidFill>
            <a:ln w="12700">
              <a:solidFill>
                <a:srgbClr val="000000"/>
              </a:solidFill>
            </a:ln>
          </p:spPr>
        </p:sp>
      </p:grpSp>
      <p:grpSp>
        <p:nvGrpSpPr>
          <p:cNvPr name="Group 14" id="14"/>
          <p:cNvGrpSpPr>
            <a:grpSpLocks noChangeAspect="true"/>
          </p:cNvGrpSpPr>
          <p:nvPr/>
        </p:nvGrpSpPr>
        <p:grpSpPr>
          <a:xfrm rot="-254521">
            <a:off x="1343045" y="4957483"/>
            <a:ext cx="8974970" cy="4079124"/>
            <a:chOff x="0" y="0"/>
            <a:chExt cx="7620000" cy="3463290"/>
          </a:xfrm>
        </p:grpSpPr>
        <p:sp>
          <p:nvSpPr>
            <p:cNvPr name="Freeform 15" id="15"/>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solidFill>
              <a:srgbClr val="FFFFFF"/>
            </a:solidFill>
            <a:ln w="12700">
              <a:solidFill>
                <a:srgbClr val="000000"/>
              </a:solidFill>
            </a:ln>
          </p:spPr>
        </p:sp>
        <p:sp>
          <p:nvSpPr>
            <p:cNvPr name="Freeform 16" id="16"/>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FF5F90"/>
            </a:solidFill>
          </p:spPr>
        </p:sp>
        <p:sp>
          <p:nvSpPr>
            <p:cNvPr name="Freeform 17" id="17"/>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FEBCD1"/>
            </a:solidFill>
          </p:spPr>
        </p:sp>
      </p:grpSp>
      <p:sp>
        <p:nvSpPr>
          <p:cNvPr name="TextBox 18" id="18"/>
          <p:cNvSpPr txBox="true"/>
          <p:nvPr/>
        </p:nvSpPr>
        <p:spPr>
          <a:xfrm rot="0">
            <a:off x="1104320" y="810306"/>
            <a:ext cx="9352267" cy="3683485"/>
          </a:xfrm>
          <a:prstGeom prst="rect">
            <a:avLst/>
          </a:prstGeom>
        </p:spPr>
        <p:txBody>
          <a:bodyPr anchor="t" rtlCol="false" tIns="0" lIns="0" bIns="0" rIns="0">
            <a:spAutoFit/>
          </a:bodyPr>
          <a:lstStyle/>
          <a:p>
            <a:pPr algn="l">
              <a:lnSpc>
                <a:spcPts val="9457"/>
              </a:lnSpc>
            </a:pPr>
            <a:r>
              <a:rPr lang="en-US" sz="10279" spc="-894">
                <a:solidFill>
                  <a:srgbClr val="FFFFFF"/>
                </a:solidFill>
                <a:latin typeface="Yeseva One"/>
                <a:ea typeface="Yeseva One"/>
                <a:cs typeface="Yeseva One"/>
                <a:sym typeface="Yeseva One"/>
              </a:rPr>
              <a:t>Project Overview</a:t>
            </a:r>
          </a:p>
          <a:p>
            <a:pPr algn="l">
              <a:lnSpc>
                <a:spcPts val="9457"/>
              </a:lnSpc>
            </a:pPr>
            <a:r>
              <a:rPr lang="en-US" sz="10279" spc="-894">
                <a:solidFill>
                  <a:srgbClr val="FFFFFF"/>
                </a:solidFill>
                <a:latin typeface="Yeseva One"/>
                <a:ea typeface="Yeseva One"/>
                <a:cs typeface="Yeseva One"/>
                <a:sym typeface="Yeseva One"/>
              </a:rPr>
              <a:t>2D -  GRAPHIC</a:t>
            </a:r>
          </a:p>
        </p:txBody>
      </p:sp>
      <p:sp>
        <p:nvSpPr>
          <p:cNvPr name="TextBox 19" id="19"/>
          <p:cNvSpPr txBox="true"/>
          <p:nvPr/>
        </p:nvSpPr>
        <p:spPr>
          <a:xfrm rot="-272247">
            <a:off x="2301519" y="5948653"/>
            <a:ext cx="7085903" cy="2276602"/>
          </a:xfrm>
          <a:prstGeom prst="rect">
            <a:avLst/>
          </a:prstGeom>
        </p:spPr>
        <p:txBody>
          <a:bodyPr anchor="t" rtlCol="false" tIns="0" lIns="0" bIns="0" rIns="0">
            <a:spAutoFit/>
          </a:bodyPr>
          <a:lstStyle/>
          <a:p>
            <a:pPr algn="just">
              <a:lnSpc>
                <a:spcPts val="3059"/>
              </a:lnSpc>
            </a:pPr>
            <a:r>
              <a:rPr lang="en-US" sz="2300" spc="-34">
                <a:solidFill>
                  <a:srgbClr val="FF5F90"/>
                </a:solidFill>
                <a:latin typeface="TT Commons Pro"/>
                <a:ea typeface="TT Commons Pro"/>
                <a:cs typeface="TT Commons Pro"/>
                <a:sym typeface="TT Commons Pro"/>
              </a:rPr>
              <a:t>This is a personal creative project that pays tribute to the city of Saigon (now Ho Chi Minh City) during the historic "Bao Cấp" (Subsidy) period. The goal was to design a poster that evokes a deep sense of nostalgia, capturing the unique visual aesthetic and atmosphere of Vietnam from 1976 to 1986.</a:t>
            </a:r>
          </a:p>
        </p:txBody>
      </p:sp>
      <p:sp>
        <p:nvSpPr>
          <p:cNvPr name="Freeform 20" id="20"/>
          <p:cNvSpPr/>
          <p:nvPr/>
        </p:nvSpPr>
        <p:spPr>
          <a:xfrm flipH="false" flipV="false" rot="463584">
            <a:off x="-233512" y="4272501"/>
            <a:ext cx="4716224" cy="1646748"/>
          </a:xfrm>
          <a:custGeom>
            <a:avLst/>
            <a:gdLst/>
            <a:ahLst/>
            <a:cxnLst/>
            <a:rect r="r" b="b" t="t" l="l"/>
            <a:pathLst>
              <a:path h="1646748" w="4716224">
                <a:moveTo>
                  <a:pt x="0" y="0"/>
                </a:moveTo>
                <a:lnTo>
                  <a:pt x="4716224" y="0"/>
                </a:lnTo>
                <a:lnTo>
                  <a:pt x="4716224" y="1646748"/>
                </a:lnTo>
                <a:lnTo>
                  <a:pt x="0" y="1646748"/>
                </a:lnTo>
                <a:lnTo>
                  <a:pt x="0" y="0"/>
                </a:lnTo>
                <a:close/>
              </a:path>
            </a:pathLst>
          </a:custGeom>
          <a:blipFill>
            <a:blip r:embed="rId6"/>
            <a:stretch>
              <a:fillRect l="0" t="0" r="0" b="0"/>
            </a:stretch>
          </a:blipFill>
        </p:spPr>
      </p:sp>
      <p:sp>
        <p:nvSpPr>
          <p:cNvPr name="Freeform 21" id="21"/>
          <p:cNvSpPr/>
          <p:nvPr/>
        </p:nvSpPr>
        <p:spPr>
          <a:xfrm flipH="false" flipV="false" rot="-551836">
            <a:off x="7900165" y="28210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337597">
            <a:off x="11685657" y="1247689"/>
            <a:ext cx="4873143" cy="6492205"/>
            <a:chOff x="0" y="0"/>
            <a:chExt cx="19741528" cy="26300489"/>
          </a:xfrm>
        </p:grpSpPr>
        <p:sp>
          <p:nvSpPr>
            <p:cNvPr name="Freeform 23" id="23"/>
            <p:cNvSpPr/>
            <p:nvPr/>
          </p:nvSpPr>
          <p:spPr>
            <a:xfrm flipH="false" flipV="false" rot="0">
              <a:off x="10160" y="16510"/>
              <a:ext cx="19704699" cy="26282710"/>
            </a:xfrm>
            <a:custGeom>
              <a:avLst/>
              <a:gdLst/>
              <a:ahLst/>
              <a:cxnLst/>
              <a:rect r="r" b="b" t="t" l="l"/>
              <a:pathLst>
                <a:path h="26282710" w="19704699">
                  <a:moveTo>
                    <a:pt x="19680568" y="474980"/>
                  </a:moveTo>
                  <a:cubicBezTo>
                    <a:pt x="19675488" y="642620"/>
                    <a:pt x="19704699" y="25712479"/>
                    <a:pt x="19667868" y="25927110"/>
                  </a:cubicBezTo>
                  <a:cubicBezTo>
                    <a:pt x="19631038" y="26141738"/>
                    <a:pt x="19388468" y="26259849"/>
                    <a:pt x="19178918" y="26259849"/>
                  </a:cubicBezTo>
                  <a:cubicBezTo>
                    <a:pt x="19034138" y="26242070"/>
                    <a:pt x="962660" y="26282710"/>
                    <a:pt x="386081" y="26253499"/>
                  </a:cubicBezTo>
                  <a:cubicBezTo>
                    <a:pt x="232411" y="26245878"/>
                    <a:pt x="40641" y="26041410"/>
                    <a:pt x="29211" y="25863610"/>
                  </a:cubicBezTo>
                  <a:cubicBezTo>
                    <a:pt x="17781" y="25685810"/>
                    <a:pt x="16510" y="521970"/>
                    <a:pt x="12700" y="480060"/>
                  </a:cubicBezTo>
                  <a:cubicBezTo>
                    <a:pt x="0" y="321310"/>
                    <a:pt x="168910" y="3810"/>
                    <a:pt x="453390" y="7620"/>
                  </a:cubicBezTo>
                  <a:cubicBezTo>
                    <a:pt x="453390" y="7620"/>
                    <a:pt x="19220827" y="0"/>
                    <a:pt x="19220827" y="0"/>
                  </a:cubicBezTo>
                  <a:cubicBezTo>
                    <a:pt x="19606908" y="35560"/>
                    <a:pt x="19681838" y="331470"/>
                    <a:pt x="19681838" y="474980"/>
                  </a:cubicBezTo>
                  <a:close/>
                </a:path>
              </a:pathLst>
            </a:custGeom>
            <a:blipFill>
              <a:blip r:embed="rId9"/>
              <a:stretch>
                <a:fillRect l="0" t="-615" r="0" b="-615"/>
              </a:stretch>
            </a:blipFill>
          </p:spPr>
        </p:sp>
        <p:sp>
          <p:nvSpPr>
            <p:cNvPr name="Freeform 24" id="24"/>
            <p:cNvSpPr/>
            <p:nvPr/>
          </p:nvSpPr>
          <p:spPr>
            <a:xfrm flipH="false" flipV="false" rot="0">
              <a:off x="-36830" y="0"/>
              <a:ext cx="19864719" cy="26327159"/>
            </a:xfrm>
            <a:custGeom>
              <a:avLst/>
              <a:gdLst/>
              <a:ahLst/>
              <a:cxnLst/>
              <a:rect r="r" b="b" t="t" l="l"/>
              <a:pathLst>
                <a:path h="26327159" w="19864719">
                  <a:moveTo>
                    <a:pt x="19751689" y="490220"/>
                  </a:moveTo>
                  <a:cubicBezTo>
                    <a:pt x="19751689" y="346710"/>
                    <a:pt x="19685649" y="203200"/>
                    <a:pt x="19573889" y="113030"/>
                  </a:cubicBezTo>
                  <a:cubicBezTo>
                    <a:pt x="19486258" y="39370"/>
                    <a:pt x="19375767" y="0"/>
                    <a:pt x="19261467" y="0"/>
                  </a:cubicBezTo>
                  <a:cubicBezTo>
                    <a:pt x="19261467" y="0"/>
                    <a:pt x="534669" y="0"/>
                    <a:pt x="534669" y="0"/>
                  </a:cubicBezTo>
                  <a:cubicBezTo>
                    <a:pt x="414019" y="0"/>
                    <a:pt x="298449" y="44450"/>
                    <a:pt x="209549" y="123190"/>
                  </a:cubicBezTo>
                  <a:cubicBezTo>
                    <a:pt x="105410" y="214630"/>
                    <a:pt x="44450" y="350520"/>
                    <a:pt x="44450" y="490220"/>
                  </a:cubicBezTo>
                  <a:cubicBezTo>
                    <a:pt x="67310" y="640080"/>
                    <a:pt x="0" y="25821700"/>
                    <a:pt x="68580" y="25955050"/>
                  </a:cubicBezTo>
                  <a:cubicBezTo>
                    <a:pt x="119380" y="26117609"/>
                    <a:pt x="259080" y="26244609"/>
                    <a:pt x="424180" y="26281438"/>
                  </a:cubicBezTo>
                  <a:cubicBezTo>
                    <a:pt x="500380" y="26327159"/>
                    <a:pt x="19166217" y="26276359"/>
                    <a:pt x="19262739" y="26294138"/>
                  </a:cubicBezTo>
                  <a:cubicBezTo>
                    <a:pt x="19472289" y="26294138"/>
                    <a:pt x="19658978" y="26160788"/>
                    <a:pt x="19726289" y="25961400"/>
                  </a:cubicBezTo>
                  <a:cubicBezTo>
                    <a:pt x="19864719" y="25779789"/>
                    <a:pt x="19681839" y="675640"/>
                    <a:pt x="19752958" y="488950"/>
                  </a:cubicBezTo>
                  <a:close/>
                  <a:moveTo>
                    <a:pt x="19689458" y="25949970"/>
                  </a:moveTo>
                  <a:cubicBezTo>
                    <a:pt x="19627228" y="26132848"/>
                    <a:pt x="19455778" y="26256038"/>
                    <a:pt x="19261469" y="26256038"/>
                  </a:cubicBezTo>
                  <a:cubicBezTo>
                    <a:pt x="19123039" y="26233180"/>
                    <a:pt x="549910" y="26286520"/>
                    <a:pt x="433070" y="26244609"/>
                  </a:cubicBezTo>
                  <a:cubicBezTo>
                    <a:pt x="232410" y="26201430"/>
                    <a:pt x="78740" y="26009659"/>
                    <a:pt x="82550" y="25805189"/>
                  </a:cubicBezTo>
                  <a:cubicBezTo>
                    <a:pt x="82550" y="25805189"/>
                    <a:pt x="82550" y="490220"/>
                    <a:pt x="82550" y="490220"/>
                  </a:cubicBezTo>
                  <a:cubicBezTo>
                    <a:pt x="82550" y="361950"/>
                    <a:pt x="138430" y="236220"/>
                    <a:pt x="234950" y="152400"/>
                  </a:cubicBezTo>
                  <a:cubicBezTo>
                    <a:pt x="317500" y="78740"/>
                    <a:pt x="424180" y="38100"/>
                    <a:pt x="534670" y="38100"/>
                  </a:cubicBezTo>
                  <a:cubicBezTo>
                    <a:pt x="534670" y="38100"/>
                    <a:pt x="19261469" y="38100"/>
                    <a:pt x="19261469" y="38100"/>
                  </a:cubicBezTo>
                  <a:cubicBezTo>
                    <a:pt x="19471019" y="35560"/>
                    <a:pt x="19667869" y="194310"/>
                    <a:pt x="19704698" y="402590"/>
                  </a:cubicBezTo>
                  <a:cubicBezTo>
                    <a:pt x="19698348" y="651510"/>
                    <a:pt x="19758039" y="25713748"/>
                    <a:pt x="19689458" y="25949970"/>
                  </a:cubicBezTo>
                  <a:close/>
                  <a:moveTo>
                    <a:pt x="16682098"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25457209"/>
                  </a:lnTo>
                  <a:lnTo>
                    <a:pt x="5518150" y="25457209"/>
                  </a:lnTo>
                  <a:lnTo>
                    <a:pt x="5916930" y="26002039"/>
                  </a:lnTo>
                  <a:lnTo>
                    <a:pt x="17192639" y="26002039"/>
                  </a:lnTo>
                  <a:cubicBezTo>
                    <a:pt x="17196449" y="25996959"/>
                    <a:pt x="18912219" y="23860818"/>
                    <a:pt x="18916028" y="23855739"/>
                  </a:cubicBezTo>
                  <a:lnTo>
                    <a:pt x="18916028" y="834390"/>
                  </a:lnTo>
                  <a:lnTo>
                    <a:pt x="17270108" y="834390"/>
                  </a:lnTo>
                  <a:lnTo>
                    <a:pt x="16680828" y="292100"/>
                  </a:lnTo>
                  <a:close/>
                  <a:moveTo>
                    <a:pt x="18879198" y="23841770"/>
                  </a:moveTo>
                  <a:lnTo>
                    <a:pt x="17174858" y="25963939"/>
                  </a:lnTo>
                  <a:lnTo>
                    <a:pt x="5937250" y="25963939"/>
                  </a:lnTo>
                  <a:lnTo>
                    <a:pt x="5538470" y="25419110"/>
                  </a:lnTo>
                  <a:lnTo>
                    <a:pt x="916940" y="2541911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16668128" y="330200"/>
                  </a:lnTo>
                  <a:lnTo>
                    <a:pt x="17257407" y="872490"/>
                  </a:lnTo>
                  <a:lnTo>
                    <a:pt x="18880467" y="872490"/>
                  </a:lnTo>
                  <a:lnTo>
                    <a:pt x="18880467" y="23841770"/>
                  </a:lnTo>
                  <a:close/>
                </a:path>
              </a:pathLst>
            </a:custGeom>
            <a:solidFill>
              <a:srgbClr val="D94A93"/>
            </a:solidFill>
          </p:spPr>
        </p:sp>
      </p:grpSp>
      <p:sp>
        <p:nvSpPr>
          <p:cNvPr name="Freeform 25" id="25"/>
          <p:cNvSpPr/>
          <p:nvPr/>
        </p:nvSpPr>
        <p:spPr>
          <a:xfrm flipH="true" flipV="false" rot="-3904142">
            <a:off x="14544913" y="-1225890"/>
            <a:ext cx="5428773" cy="4885896"/>
          </a:xfrm>
          <a:custGeom>
            <a:avLst/>
            <a:gdLst/>
            <a:ahLst/>
            <a:cxnLst/>
            <a:rect r="r" b="b" t="t" l="l"/>
            <a:pathLst>
              <a:path h="4885896" w="5428773">
                <a:moveTo>
                  <a:pt x="5428774" y="0"/>
                </a:moveTo>
                <a:lnTo>
                  <a:pt x="0" y="0"/>
                </a:lnTo>
                <a:lnTo>
                  <a:pt x="0" y="4885895"/>
                </a:lnTo>
                <a:lnTo>
                  <a:pt x="5428774" y="4885895"/>
                </a:lnTo>
                <a:lnTo>
                  <a:pt x="5428774" y="0"/>
                </a:lnTo>
                <a:close/>
              </a:path>
            </a:pathLst>
          </a:custGeom>
          <a:blipFill>
            <a:blip r:embed="rId5"/>
            <a:stretch>
              <a:fillRect l="0" t="0" r="0" b="0"/>
            </a:stretch>
          </a:blipFill>
        </p:spPr>
      </p:sp>
      <p:sp>
        <p:nvSpPr>
          <p:cNvPr name="Freeform 26" id="26"/>
          <p:cNvSpPr/>
          <p:nvPr/>
        </p:nvSpPr>
        <p:spPr>
          <a:xfrm flipH="false" flipV="false" rot="649082">
            <a:off x="10772598" y="-170032"/>
            <a:ext cx="4716224" cy="1646748"/>
          </a:xfrm>
          <a:custGeom>
            <a:avLst/>
            <a:gdLst/>
            <a:ahLst/>
            <a:cxnLst/>
            <a:rect r="r" b="b" t="t" l="l"/>
            <a:pathLst>
              <a:path h="1646748" w="4716224">
                <a:moveTo>
                  <a:pt x="0" y="0"/>
                </a:moveTo>
                <a:lnTo>
                  <a:pt x="4716223" y="0"/>
                </a:lnTo>
                <a:lnTo>
                  <a:pt x="4716223" y="1646748"/>
                </a:lnTo>
                <a:lnTo>
                  <a:pt x="0" y="1646748"/>
                </a:lnTo>
                <a:lnTo>
                  <a:pt x="0" y="0"/>
                </a:lnTo>
                <a:close/>
              </a:path>
            </a:pathLst>
          </a:custGeom>
          <a:blipFill>
            <a:blip r:embed="rId6"/>
            <a:stretch>
              <a:fillRect l="0" t="0" r="0" b="0"/>
            </a:stretch>
          </a:blipFill>
        </p:spPr>
      </p:sp>
      <p:sp>
        <p:nvSpPr>
          <p:cNvPr name="Freeform 27" id="27"/>
          <p:cNvSpPr/>
          <p:nvPr/>
        </p:nvSpPr>
        <p:spPr>
          <a:xfrm flipH="false" flipV="false" rot="928326">
            <a:off x="14067216" y="5300719"/>
            <a:ext cx="5127767" cy="5050851"/>
          </a:xfrm>
          <a:custGeom>
            <a:avLst/>
            <a:gdLst/>
            <a:ahLst/>
            <a:cxnLst/>
            <a:rect r="r" b="b" t="t" l="l"/>
            <a:pathLst>
              <a:path h="5050851" w="5127767">
                <a:moveTo>
                  <a:pt x="0" y="0"/>
                </a:moveTo>
                <a:lnTo>
                  <a:pt x="5127767" y="0"/>
                </a:lnTo>
                <a:lnTo>
                  <a:pt x="5127767" y="5050850"/>
                </a:lnTo>
                <a:lnTo>
                  <a:pt x="0" y="5050850"/>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652844">
            <a:off x="11500020" y="2689140"/>
            <a:ext cx="7643557" cy="6976483"/>
          </a:xfrm>
          <a:custGeom>
            <a:avLst/>
            <a:gdLst/>
            <a:ahLst/>
            <a:cxnLst/>
            <a:rect r="r" b="b" t="t" l="l"/>
            <a:pathLst>
              <a:path h="6976483" w="7643557">
                <a:moveTo>
                  <a:pt x="0" y="0"/>
                </a:moveTo>
                <a:lnTo>
                  <a:pt x="7643557" y="0"/>
                </a:lnTo>
                <a:lnTo>
                  <a:pt x="7643557" y="6976483"/>
                </a:lnTo>
                <a:lnTo>
                  <a:pt x="0" y="6976483"/>
                </a:lnTo>
                <a:lnTo>
                  <a:pt x="0" y="0"/>
                </a:lnTo>
                <a:close/>
              </a:path>
            </a:pathLst>
          </a:custGeom>
          <a:blipFill>
            <a:blip r:embed="rId3"/>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017581" y="815531"/>
            <a:ext cx="8252839" cy="8283903"/>
          </a:xfrm>
          <a:custGeom>
            <a:avLst/>
            <a:gdLst/>
            <a:ahLst/>
            <a:cxnLst/>
            <a:rect r="r" b="b" t="t" l="l"/>
            <a:pathLst>
              <a:path h="8283903" w="8252839">
                <a:moveTo>
                  <a:pt x="0" y="0"/>
                </a:moveTo>
                <a:lnTo>
                  <a:pt x="8252838" y="0"/>
                </a:lnTo>
                <a:lnTo>
                  <a:pt x="8252838" y="8283904"/>
                </a:lnTo>
                <a:lnTo>
                  <a:pt x="0" y="8283904"/>
                </a:lnTo>
                <a:lnTo>
                  <a:pt x="0" y="0"/>
                </a:lnTo>
                <a:close/>
              </a:path>
            </a:pathLst>
          </a:custGeom>
          <a:blipFill>
            <a:blip r:embed="rId4">
              <a:alphaModFix amt="52000"/>
            </a:blip>
            <a:stretch>
              <a:fillRect l="0" t="0" r="0" b="0"/>
            </a:stretch>
          </a:blipFill>
        </p:spPr>
      </p:sp>
      <p:sp>
        <p:nvSpPr>
          <p:cNvPr name="Freeform 8" id="8"/>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5"/>
            <a:stretch>
              <a:fillRect l="0" t="-5538" r="0" b="-13123"/>
            </a:stretch>
          </a:blipFill>
        </p:spPr>
      </p:sp>
      <p:sp>
        <p:nvSpPr>
          <p:cNvPr name="Freeform 9" id="9"/>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5"/>
            <a:stretch>
              <a:fillRect l="0" t="-5538" r="0" b="-13123"/>
            </a:stretch>
          </a:blipFill>
        </p:spPr>
      </p:sp>
      <p:sp>
        <p:nvSpPr>
          <p:cNvPr name="Freeform 10" id="10"/>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6"/>
            <a:stretch>
              <a:fillRect l="0" t="0" r="0" b="-22235"/>
            </a:stretch>
          </a:blipFill>
        </p:spPr>
      </p:sp>
      <p:sp>
        <p:nvSpPr>
          <p:cNvPr name="Freeform 11" id="11"/>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6"/>
            <a:stretch>
              <a:fillRect l="0" t="0" r="-6394" b="-22235"/>
            </a:stretch>
          </a:blipFill>
        </p:spPr>
      </p:sp>
      <p:sp>
        <p:nvSpPr>
          <p:cNvPr name="Freeform 12" id="12"/>
          <p:cNvSpPr/>
          <p:nvPr/>
        </p:nvSpPr>
        <p:spPr>
          <a:xfrm flipH="true" flipV="false" rot="-3904142">
            <a:off x="14185810" y="-976681"/>
            <a:ext cx="5428773" cy="4885896"/>
          </a:xfrm>
          <a:custGeom>
            <a:avLst/>
            <a:gdLst/>
            <a:ahLst/>
            <a:cxnLst/>
            <a:rect r="r" b="b" t="t" l="l"/>
            <a:pathLst>
              <a:path h="4885896" w="5428773">
                <a:moveTo>
                  <a:pt x="5428773" y="0"/>
                </a:moveTo>
                <a:lnTo>
                  <a:pt x="0" y="0"/>
                </a:lnTo>
                <a:lnTo>
                  <a:pt x="0" y="4885896"/>
                </a:lnTo>
                <a:lnTo>
                  <a:pt x="5428773" y="4885896"/>
                </a:lnTo>
                <a:lnTo>
                  <a:pt x="5428773" y="0"/>
                </a:lnTo>
                <a:close/>
              </a:path>
            </a:pathLst>
          </a:custGeom>
          <a:blipFill>
            <a:blip r:embed="rId7"/>
            <a:stretch>
              <a:fillRect l="0" t="0" r="0" b="0"/>
            </a:stretch>
          </a:blipFill>
        </p:spPr>
      </p:sp>
      <p:sp>
        <p:nvSpPr>
          <p:cNvPr name="Freeform 13" id="13"/>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7"/>
            <a:stretch>
              <a:fillRect l="0" t="0" r="0" b="0"/>
            </a:stretch>
          </a:blipFill>
        </p:spPr>
      </p:sp>
      <p:sp>
        <p:nvSpPr>
          <p:cNvPr name="Freeform 14" id="14"/>
          <p:cNvSpPr/>
          <p:nvPr/>
        </p:nvSpPr>
        <p:spPr>
          <a:xfrm flipH="false" flipV="false" rot="249422">
            <a:off x="-809571" y="4066383"/>
            <a:ext cx="7643557" cy="6976483"/>
          </a:xfrm>
          <a:custGeom>
            <a:avLst/>
            <a:gdLst/>
            <a:ahLst/>
            <a:cxnLst/>
            <a:rect r="r" b="b" t="t" l="l"/>
            <a:pathLst>
              <a:path h="6976483" w="7643557">
                <a:moveTo>
                  <a:pt x="0" y="0"/>
                </a:moveTo>
                <a:lnTo>
                  <a:pt x="7643557" y="0"/>
                </a:lnTo>
                <a:lnTo>
                  <a:pt x="7643557" y="6976483"/>
                </a:lnTo>
                <a:lnTo>
                  <a:pt x="0" y="6976483"/>
                </a:lnTo>
                <a:lnTo>
                  <a:pt x="0" y="0"/>
                </a:lnTo>
                <a:close/>
              </a:path>
            </a:pathLst>
          </a:custGeom>
          <a:blipFill>
            <a:blip r:embed="rId3"/>
            <a:stretch>
              <a:fillRect l="0" t="0" r="0" b="0"/>
            </a:stretch>
          </a:blipFill>
        </p:spPr>
      </p:sp>
      <p:grpSp>
        <p:nvGrpSpPr>
          <p:cNvPr name="Group 15" id="15"/>
          <p:cNvGrpSpPr/>
          <p:nvPr/>
        </p:nvGrpSpPr>
        <p:grpSpPr>
          <a:xfrm rot="0">
            <a:off x="1541263" y="2908884"/>
            <a:ext cx="6048095" cy="3527541"/>
            <a:chOff x="0" y="0"/>
            <a:chExt cx="1969178" cy="1148519"/>
          </a:xfrm>
        </p:grpSpPr>
        <p:sp>
          <p:nvSpPr>
            <p:cNvPr name="Freeform 16" id="16"/>
            <p:cNvSpPr/>
            <p:nvPr/>
          </p:nvSpPr>
          <p:spPr>
            <a:xfrm flipH="false" flipV="false" rot="0">
              <a:off x="0" y="0"/>
              <a:ext cx="1969178" cy="1148519"/>
            </a:xfrm>
            <a:custGeom>
              <a:avLst/>
              <a:gdLst/>
              <a:ahLst/>
              <a:cxnLst/>
              <a:rect r="r" b="b" t="t" l="l"/>
              <a:pathLst>
                <a:path h="1148519" w="1969178">
                  <a:moveTo>
                    <a:pt x="94724" y="0"/>
                  </a:moveTo>
                  <a:lnTo>
                    <a:pt x="1874454" y="0"/>
                  </a:lnTo>
                  <a:cubicBezTo>
                    <a:pt x="1926768" y="0"/>
                    <a:pt x="1969178" y="42410"/>
                    <a:pt x="1969178" y="94724"/>
                  </a:cubicBezTo>
                  <a:lnTo>
                    <a:pt x="1969178" y="1053795"/>
                  </a:lnTo>
                  <a:cubicBezTo>
                    <a:pt x="1969178" y="1078917"/>
                    <a:pt x="1959198" y="1103011"/>
                    <a:pt x="1941434" y="1120775"/>
                  </a:cubicBezTo>
                  <a:cubicBezTo>
                    <a:pt x="1923670" y="1138540"/>
                    <a:pt x="1899576" y="1148519"/>
                    <a:pt x="1874454" y="1148519"/>
                  </a:cubicBezTo>
                  <a:lnTo>
                    <a:pt x="94724" y="1148519"/>
                  </a:lnTo>
                  <a:cubicBezTo>
                    <a:pt x="69602" y="1148519"/>
                    <a:pt x="45508" y="1138540"/>
                    <a:pt x="27744" y="1120775"/>
                  </a:cubicBezTo>
                  <a:cubicBezTo>
                    <a:pt x="9980" y="1103011"/>
                    <a:pt x="0" y="1078917"/>
                    <a:pt x="0" y="1053795"/>
                  </a:cubicBezTo>
                  <a:lnTo>
                    <a:pt x="0" y="94724"/>
                  </a:lnTo>
                  <a:cubicBezTo>
                    <a:pt x="0" y="69602"/>
                    <a:pt x="9980" y="45508"/>
                    <a:pt x="27744" y="27744"/>
                  </a:cubicBezTo>
                  <a:cubicBezTo>
                    <a:pt x="45508" y="9980"/>
                    <a:pt x="69602" y="0"/>
                    <a:pt x="9472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17" id="17"/>
            <p:cNvSpPr txBox="true"/>
            <p:nvPr/>
          </p:nvSpPr>
          <p:spPr>
            <a:xfrm>
              <a:off x="0" y="-38100"/>
              <a:ext cx="1969178" cy="1186619"/>
            </a:xfrm>
            <a:prstGeom prst="rect">
              <a:avLst/>
            </a:prstGeom>
          </p:spPr>
          <p:txBody>
            <a:bodyPr anchor="ctr" rtlCol="false" tIns="50800" lIns="50800" bIns="50800" rIns="50800"/>
            <a:lstStyle/>
            <a:p>
              <a:pPr algn="ctr">
                <a:lnSpc>
                  <a:spcPts val="2520"/>
                </a:lnSpc>
              </a:pPr>
            </a:p>
          </p:txBody>
        </p:sp>
      </p:grpSp>
      <p:grpSp>
        <p:nvGrpSpPr>
          <p:cNvPr name="Group 18" id="18"/>
          <p:cNvGrpSpPr/>
          <p:nvPr/>
        </p:nvGrpSpPr>
        <p:grpSpPr>
          <a:xfrm rot="0">
            <a:off x="10516660" y="2836513"/>
            <a:ext cx="6048095" cy="3527541"/>
            <a:chOff x="0" y="0"/>
            <a:chExt cx="1969178" cy="1148519"/>
          </a:xfrm>
        </p:grpSpPr>
        <p:sp>
          <p:nvSpPr>
            <p:cNvPr name="Freeform 19" id="19"/>
            <p:cNvSpPr/>
            <p:nvPr/>
          </p:nvSpPr>
          <p:spPr>
            <a:xfrm flipH="false" flipV="false" rot="0">
              <a:off x="0" y="0"/>
              <a:ext cx="1969178" cy="1148519"/>
            </a:xfrm>
            <a:custGeom>
              <a:avLst/>
              <a:gdLst/>
              <a:ahLst/>
              <a:cxnLst/>
              <a:rect r="r" b="b" t="t" l="l"/>
              <a:pathLst>
                <a:path h="1148519" w="1969178">
                  <a:moveTo>
                    <a:pt x="94724" y="0"/>
                  </a:moveTo>
                  <a:lnTo>
                    <a:pt x="1874454" y="0"/>
                  </a:lnTo>
                  <a:cubicBezTo>
                    <a:pt x="1926768" y="0"/>
                    <a:pt x="1969178" y="42410"/>
                    <a:pt x="1969178" y="94724"/>
                  </a:cubicBezTo>
                  <a:lnTo>
                    <a:pt x="1969178" y="1053795"/>
                  </a:lnTo>
                  <a:cubicBezTo>
                    <a:pt x="1969178" y="1078917"/>
                    <a:pt x="1959198" y="1103011"/>
                    <a:pt x="1941434" y="1120775"/>
                  </a:cubicBezTo>
                  <a:cubicBezTo>
                    <a:pt x="1923670" y="1138540"/>
                    <a:pt x="1899576" y="1148519"/>
                    <a:pt x="1874454" y="1148519"/>
                  </a:cubicBezTo>
                  <a:lnTo>
                    <a:pt x="94724" y="1148519"/>
                  </a:lnTo>
                  <a:cubicBezTo>
                    <a:pt x="69602" y="1148519"/>
                    <a:pt x="45508" y="1138540"/>
                    <a:pt x="27744" y="1120775"/>
                  </a:cubicBezTo>
                  <a:cubicBezTo>
                    <a:pt x="9980" y="1103011"/>
                    <a:pt x="0" y="1078917"/>
                    <a:pt x="0" y="1053795"/>
                  </a:cubicBezTo>
                  <a:lnTo>
                    <a:pt x="0" y="94724"/>
                  </a:lnTo>
                  <a:cubicBezTo>
                    <a:pt x="0" y="69602"/>
                    <a:pt x="9980" y="45508"/>
                    <a:pt x="27744" y="27744"/>
                  </a:cubicBezTo>
                  <a:cubicBezTo>
                    <a:pt x="45508" y="9980"/>
                    <a:pt x="69602" y="0"/>
                    <a:pt x="9472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20" id="20"/>
            <p:cNvSpPr txBox="true"/>
            <p:nvPr/>
          </p:nvSpPr>
          <p:spPr>
            <a:xfrm>
              <a:off x="0" y="-38100"/>
              <a:ext cx="1969178" cy="1186619"/>
            </a:xfrm>
            <a:prstGeom prst="rect">
              <a:avLst/>
            </a:prstGeom>
          </p:spPr>
          <p:txBody>
            <a:bodyPr anchor="ctr" rtlCol="false" tIns="50800" lIns="50800" bIns="50800" rIns="50800"/>
            <a:lstStyle/>
            <a:p>
              <a:pPr algn="ctr">
                <a:lnSpc>
                  <a:spcPts val="2520"/>
                </a:lnSpc>
              </a:pPr>
            </a:p>
          </p:txBody>
        </p:sp>
      </p:grpSp>
      <p:grpSp>
        <p:nvGrpSpPr>
          <p:cNvPr name="Group 21" id="21"/>
          <p:cNvGrpSpPr/>
          <p:nvPr/>
        </p:nvGrpSpPr>
        <p:grpSpPr>
          <a:xfrm rot="0">
            <a:off x="1547952" y="6581551"/>
            <a:ext cx="6048095" cy="3527541"/>
            <a:chOff x="0" y="0"/>
            <a:chExt cx="1969178" cy="1148519"/>
          </a:xfrm>
        </p:grpSpPr>
        <p:sp>
          <p:nvSpPr>
            <p:cNvPr name="Freeform 22" id="22"/>
            <p:cNvSpPr/>
            <p:nvPr/>
          </p:nvSpPr>
          <p:spPr>
            <a:xfrm flipH="false" flipV="false" rot="0">
              <a:off x="0" y="0"/>
              <a:ext cx="1969178" cy="1148519"/>
            </a:xfrm>
            <a:custGeom>
              <a:avLst/>
              <a:gdLst/>
              <a:ahLst/>
              <a:cxnLst/>
              <a:rect r="r" b="b" t="t" l="l"/>
              <a:pathLst>
                <a:path h="1148519" w="1969178">
                  <a:moveTo>
                    <a:pt x="94724" y="0"/>
                  </a:moveTo>
                  <a:lnTo>
                    <a:pt x="1874454" y="0"/>
                  </a:lnTo>
                  <a:cubicBezTo>
                    <a:pt x="1926768" y="0"/>
                    <a:pt x="1969178" y="42410"/>
                    <a:pt x="1969178" y="94724"/>
                  </a:cubicBezTo>
                  <a:lnTo>
                    <a:pt x="1969178" y="1053795"/>
                  </a:lnTo>
                  <a:cubicBezTo>
                    <a:pt x="1969178" y="1078917"/>
                    <a:pt x="1959198" y="1103011"/>
                    <a:pt x="1941434" y="1120775"/>
                  </a:cubicBezTo>
                  <a:cubicBezTo>
                    <a:pt x="1923670" y="1138540"/>
                    <a:pt x="1899576" y="1148519"/>
                    <a:pt x="1874454" y="1148519"/>
                  </a:cubicBezTo>
                  <a:lnTo>
                    <a:pt x="94724" y="1148519"/>
                  </a:lnTo>
                  <a:cubicBezTo>
                    <a:pt x="69602" y="1148519"/>
                    <a:pt x="45508" y="1138540"/>
                    <a:pt x="27744" y="1120775"/>
                  </a:cubicBezTo>
                  <a:cubicBezTo>
                    <a:pt x="9980" y="1103011"/>
                    <a:pt x="0" y="1078917"/>
                    <a:pt x="0" y="1053795"/>
                  </a:cubicBezTo>
                  <a:lnTo>
                    <a:pt x="0" y="94724"/>
                  </a:lnTo>
                  <a:cubicBezTo>
                    <a:pt x="0" y="69602"/>
                    <a:pt x="9980" y="45508"/>
                    <a:pt x="27744" y="27744"/>
                  </a:cubicBezTo>
                  <a:cubicBezTo>
                    <a:pt x="45508" y="9980"/>
                    <a:pt x="69602" y="0"/>
                    <a:pt x="9472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23" id="23"/>
            <p:cNvSpPr txBox="true"/>
            <p:nvPr/>
          </p:nvSpPr>
          <p:spPr>
            <a:xfrm>
              <a:off x="0" y="-38100"/>
              <a:ext cx="1969178" cy="1186619"/>
            </a:xfrm>
            <a:prstGeom prst="rect">
              <a:avLst/>
            </a:prstGeom>
          </p:spPr>
          <p:txBody>
            <a:bodyPr anchor="ctr" rtlCol="false" tIns="50800" lIns="50800" bIns="50800" rIns="50800"/>
            <a:lstStyle/>
            <a:p>
              <a:pPr algn="ctr">
                <a:lnSpc>
                  <a:spcPts val="2520"/>
                </a:lnSpc>
              </a:pPr>
            </a:p>
          </p:txBody>
        </p:sp>
      </p:grpSp>
      <p:grpSp>
        <p:nvGrpSpPr>
          <p:cNvPr name="Group 24" id="24"/>
          <p:cNvGrpSpPr/>
          <p:nvPr/>
        </p:nvGrpSpPr>
        <p:grpSpPr>
          <a:xfrm rot="0">
            <a:off x="10516660" y="6508796"/>
            <a:ext cx="6048095" cy="3527541"/>
            <a:chOff x="0" y="0"/>
            <a:chExt cx="1969178" cy="1148519"/>
          </a:xfrm>
        </p:grpSpPr>
        <p:sp>
          <p:nvSpPr>
            <p:cNvPr name="Freeform 25" id="25"/>
            <p:cNvSpPr/>
            <p:nvPr/>
          </p:nvSpPr>
          <p:spPr>
            <a:xfrm flipH="false" flipV="false" rot="0">
              <a:off x="0" y="0"/>
              <a:ext cx="1969178" cy="1148519"/>
            </a:xfrm>
            <a:custGeom>
              <a:avLst/>
              <a:gdLst/>
              <a:ahLst/>
              <a:cxnLst/>
              <a:rect r="r" b="b" t="t" l="l"/>
              <a:pathLst>
                <a:path h="1148519" w="1969178">
                  <a:moveTo>
                    <a:pt x="94724" y="0"/>
                  </a:moveTo>
                  <a:lnTo>
                    <a:pt x="1874454" y="0"/>
                  </a:lnTo>
                  <a:cubicBezTo>
                    <a:pt x="1926768" y="0"/>
                    <a:pt x="1969178" y="42410"/>
                    <a:pt x="1969178" y="94724"/>
                  </a:cubicBezTo>
                  <a:lnTo>
                    <a:pt x="1969178" y="1053795"/>
                  </a:lnTo>
                  <a:cubicBezTo>
                    <a:pt x="1969178" y="1078917"/>
                    <a:pt x="1959198" y="1103011"/>
                    <a:pt x="1941434" y="1120775"/>
                  </a:cubicBezTo>
                  <a:cubicBezTo>
                    <a:pt x="1923670" y="1138540"/>
                    <a:pt x="1899576" y="1148519"/>
                    <a:pt x="1874454" y="1148519"/>
                  </a:cubicBezTo>
                  <a:lnTo>
                    <a:pt x="94724" y="1148519"/>
                  </a:lnTo>
                  <a:cubicBezTo>
                    <a:pt x="69602" y="1148519"/>
                    <a:pt x="45508" y="1138540"/>
                    <a:pt x="27744" y="1120775"/>
                  </a:cubicBezTo>
                  <a:cubicBezTo>
                    <a:pt x="9980" y="1103011"/>
                    <a:pt x="0" y="1078917"/>
                    <a:pt x="0" y="1053795"/>
                  </a:cubicBezTo>
                  <a:lnTo>
                    <a:pt x="0" y="94724"/>
                  </a:lnTo>
                  <a:cubicBezTo>
                    <a:pt x="0" y="69602"/>
                    <a:pt x="9980" y="45508"/>
                    <a:pt x="27744" y="27744"/>
                  </a:cubicBezTo>
                  <a:cubicBezTo>
                    <a:pt x="45508" y="9980"/>
                    <a:pt x="69602" y="0"/>
                    <a:pt x="9472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26" id="26"/>
            <p:cNvSpPr txBox="true"/>
            <p:nvPr/>
          </p:nvSpPr>
          <p:spPr>
            <a:xfrm>
              <a:off x="0" y="-38100"/>
              <a:ext cx="1969178" cy="1186619"/>
            </a:xfrm>
            <a:prstGeom prst="rect">
              <a:avLst/>
            </a:prstGeom>
          </p:spPr>
          <p:txBody>
            <a:bodyPr anchor="ctr" rtlCol="false" tIns="50800" lIns="50800" bIns="50800" rIns="50800"/>
            <a:lstStyle/>
            <a:p>
              <a:pPr algn="ctr">
                <a:lnSpc>
                  <a:spcPts val="2520"/>
                </a:lnSpc>
              </a:pPr>
            </a:p>
          </p:txBody>
        </p:sp>
      </p:grpSp>
      <p:grpSp>
        <p:nvGrpSpPr>
          <p:cNvPr name="Group 27" id="27"/>
          <p:cNvGrpSpPr>
            <a:grpSpLocks noChangeAspect="true"/>
          </p:cNvGrpSpPr>
          <p:nvPr/>
        </p:nvGrpSpPr>
        <p:grpSpPr>
          <a:xfrm rot="0">
            <a:off x="1791690" y="3054393"/>
            <a:ext cx="5547242" cy="3237288"/>
            <a:chOff x="0" y="0"/>
            <a:chExt cx="10924540" cy="6375400"/>
          </a:xfrm>
        </p:grpSpPr>
        <p:sp>
          <p:nvSpPr>
            <p:cNvPr name="Freeform 28" id="28"/>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8"/>
              <a:stretch>
                <a:fillRect l="-7426" t="0" r="-7426" b="0"/>
              </a:stretch>
            </a:blipFill>
          </p:spPr>
        </p:sp>
        <p:sp>
          <p:nvSpPr>
            <p:cNvPr name="Freeform 29" id="29"/>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8CAADF"/>
            </a:solidFill>
          </p:spPr>
        </p:sp>
      </p:grpSp>
      <p:sp>
        <p:nvSpPr>
          <p:cNvPr name="TextBox 30" id="30"/>
          <p:cNvSpPr txBox="true"/>
          <p:nvPr/>
        </p:nvSpPr>
        <p:spPr>
          <a:xfrm rot="0">
            <a:off x="5110130" y="-340600"/>
            <a:ext cx="8061202" cy="3261309"/>
          </a:xfrm>
          <a:prstGeom prst="rect">
            <a:avLst/>
          </a:prstGeom>
        </p:spPr>
        <p:txBody>
          <a:bodyPr anchor="t" rtlCol="false" tIns="0" lIns="0" bIns="0" rIns="0">
            <a:spAutoFit/>
          </a:bodyPr>
          <a:lstStyle/>
          <a:p>
            <a:pPr algn="ctr">
              <a:lnSpc>
                <a:spcPts val="25131"/>
              </a:lnSpc>
            </a:pPr>
            <a:r>
              <a:rPr lang="en-US" sz="17950">
                <a:solidFill>
                  <a:srgbClr val="FFFFFF"/>
                </a:solidFill>
                <a:latin typeface="Sloop Script Pro"/>
                <a:ea typeface="Sloop Script Pro"/>
                <a:cs typeface="Sloop Script Pro"/>
                <a:sym typeface="Sloop Script Pro"/>
              </a:rPr>
              <a:t>Project 3D</a:t>
            </a:r>
          </a:p>
        </p:txBody>
      </p:sp>
      <p:grpSp>
        <p:nvGrpSpPr>
          <p:cNvPr name="Group 31" id="31"/>
          <p:cNvGrpSpPr>
            <a:grpSpLocks noChangeAspect="true"/>
          </p:cNvGrpSpPr>
          <p:nvPr/>
        </p:nvGrpSpPr>
        <p:grpSpPr>
          <a:xfrm rot="0">
            <a:off x="1798379" y="6726677"/>
            <a:ext cx="5547242" cy="3237288"/>
            <a:chOff x="0" y="0"/>
            <a:chExt cx="10924540" cy="6375400"/>
          </a:xfrm>
        </p:grpSpPr>
        <p:sp>
          <p:nvSpPr>
            <p:cNvPr name="Freeform 32" id="32"/>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9"/>
              <a:stretch>
                <a:fillRect l="-6020" t="0" r="-6020" b="0"/>
              </a:stretch>
            </a:blipFill>
          </p:spPr>
        </p:sp>
        <p:sp>
          <p:nvSpPr>
            <p:cNvPr name="Freeform 33" id="33"/>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8CAADF"/>
            </a:solidFill>
          </p:spPr>
        </p:sp>
      </p:grpSp>
      <p:grpSp>
        <p:nvGrpSpPr>
          <p:cNvPr name="Group 34" id="34"/>
          <p:cNvGrpSpPr>
            <a:grpSpLocks noChangeAspect="true"/>
          </p:cNvGrpSpPr>
          <p:nvPr/>
        </p:nvGrpSpPr>
        <p:grpSpPr>
          <a:xfrm rot="0">
            <a:off x="10767087" y="2981255"/>
            <a:ext cx="5547242" cy="3237288"/>
            <a:chOff x="0" y="0"/>
            <a:chExt cx="10924540" cy="6375400"/>
          </a:xfrm>
        </p:grpSpPr>
        <p:sp>
          <p:nvSpPr>
            <p:cNvPr name="Freeform 35" id="35"/>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10"/>
              <a:stretch>
                <a:fillRect l="-4311" t="0" r="-4311" b="0"/>
              </a:stretch>
            </a:blipFill>
          </p:spPr>
        </p:sp>
        <p:sp>
          <p:nvSpPr>
            <p:cNvPr name="Freeform 36" id="36"/>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8CAADF"/>
            </a:solidFill>
          </p:spPr>
        </p:sp>
      </p:grpSp>
      <p:grpSp>
        <p:nvGrpSpPr>
          <p:cNvPr name="Group 37" id="37"/>
          <p:cNvGrpSpPr>
            <a:grpSpLocks noChangeAspect="true"/>
          </p:cNvGrpSpPr>
          <p:nvPr/>
        </p:nvGrpSpPr>
        <p:grpSpPr>
          <a:xfrm rot="0">
            <a:off x="10767087" y="6653922"/>
            <a:ext cx="5547242" cy="3237288"/>
            <a:chOff x="0" y="0"/>
            <a:chExt cx="10924540" cy="6375400"/>
          </a:xfrm>
        </p:grpSpPr>
        <p:sp>
          <p:nvSpPr>
            <p:cNvPr name="Freeform 38" id="38"/>
            <p:cNvSpPr/>
            <p:nvPr/>
          </p:nvSpPr>
          <p:spPr>
            <a:xfrm flipH="false" flipV="false" rot="0">
              <a:off x="12700" y="12700"/>
              <a:ext cx="10899140" cy="6350000"/>
            </a:xfrm>
            <a:custGeom>
              <a:avLst/>
              <a:gdLst/>
              <a:ahLst/>
              <a:cxnLst/>
              <a:rect r="r" b="b" t="t" l="l"/>
              <a:pathLst>
                <a:path h="6350000" w="10899140">
                  <a:moveTo>
                    <a:pt x="10314940" y="0"/>
                  </a:moveTo>
                  <a:lnTo>
                    <a:pt x="584200" y="0"/>
                  </a:lnTo>
                  <a:cubicBezTo>
                    <a:pt x="584200" y="322580"/>
                    <a:pt x="322580" y="584200"/>
                    <a:pt x="0" y="584200"/>
                  </a:cubicBezTo>
                  <a:lnTo>
                    <a:pt x="0" y="5765800"/>
                  </a:lnTo>
                  <a:cubicBezTo>
                    <a:pt x="322580" y="5765800"/>
                    <a:pt x="584200" y="6027420"/>
                    <a:pt x="584200" y="6350000"/>
                  </a:cubicBezTo>
                  <a:lnTo>
                    <a:pt x="10314940" y="6350000"/>
                  </a:lnTo>
                  <a:cubicBezTo>
                    <a:pt x="10314940" y="6027420"/>
                    <a:pt x="10576560" y="5765800"/>
                    <a:pt x="10899140" y="5765800"/>
                  </a:cubicBezTo>
                  <a:lnTo>
                    <a:pt x="10899140" y="584200"/>
                  </a:lnTo>
                  <a:cubicBezTo>
                    <a:pt x="10576560" y="584200"/>
                    <a:pt x="10314940" y="322580"/>
                    <a:pt x="10314940" y="0"/>
                  </a:cubicBezTo>
                  <a:close/>
                </a:path>
              </a:pathLst>
            </a:custGeom>
            <a:blipFill>
              <a:blip r:embed="rId11"/>
              <a:stretch>
                <a:fillRect l="0" t="-6953" r="0" b="-6953"/>
              </a:stretch>
            </a:blipFill>
          </p:spPr>
        </p:sp>
        <p:sp>
          <p:nvSpPr>
            <p:cNvPr name="Freeform 39" id="39"/>
            <p:cNvSpPr/>
            <p:nvPr/>
          </p:nvSpPr>
          <p:spPr>
            <a:xfrm flipH="false" flipV="false" rot="0">
              <a:off x="0" y="0"/>
              <a:ext cx="10924540" cy="6375400"/>
            </a:xfrm>
            <a:custGeom>
              <a:avLst/>
              <a:gdLst/>
              <a:ahLst/>
              <a:cxnLst/>
              <a:rect r="r" b="b" t="t" l="l"/>
              <a:pathLst>
                <a:path h="6375400" w="10924540">
                  <a:moveTo>
                    <a:pt x="10340340" y="6375400"/>
                  </a:moveTo>
                  <a:lnTo>
                    <a:pt x="584200" y="6375400"/>
                  </a:lnTo>
                  <a:lnTo>
                    <a:pt x="584200" y="6362700"/>
                  </a:lnTo>
                  <a:cubicBezTo>
                    <a:pt x="584200" y="6047740"/>
                    <a:pt x="327660" y="5791200"/>
                    <a:pt x="12700" y="5791200"/>
                  </a:cubicBezTo>
                  <a:lnTo>
                    <a:pt x="0" y="5791200"/>
                  </a:lnTo>
                  <a:lnTo>
                    <a:pt x="0" y="584200"/>
                  </a:lnTo>
                  <a:lnTo>
                    <a:pt x="12700" y="584200"/>
                  </a:lnTo>
                  <a:cubicBezTo>
                    <a:pt x="327660" y="584200"/>
                    <a:pt x="584200" y="327660"/>
                    <a:pt x="584200" y="12700"/>
                  </a:cubicBezTo>
                  <a:lnTo>
                    <a:pt x="584200" y="0"/>
                  </a:lnTo>
                  <a:lnTo>
                    <a:pt x="10340340" y="0"/>
                  </a:lnTo>
                  <a:lnTo>
                    <a:pt x="10340340" y="12700"/>
                  </a:lnTo>
                  <a:cubicBezTo>
                    <a:pt x="10340340" y="327660"/>
                    <a:pt x="10596880" y="584200"/>
                    <a:pt x="10911840" y="584200"/>
                  </a:cubicBezTo>
                  <a:lnTo>
                    <a:pt x="10924540" y="584200"/>
                  </a:lnTo>
                  <a:lnTo>
                    <a:pt x="10924540" y="5791200"/>
                  </a:lnTo>
                  <a:lnTo>
                    <a:pt x="10911840" y="5791200"/>
                  </a:lnTo>
                  <a:cubicBezTo>
                    <a:pt x="10596880" y="5791200"/>
                    <a:pt x="10340340" y="6047740"/>
                    <a:pt x="10340340" y="6362700"/>
                  </a:cubicBezTo>
                  <a:lnTo>
                    <a:pt x="10340340" y="6375400"/>
                  </a:lnTo>
                  <a:close/>
                  <a:moveTo>
                    <a:pt x="609600" y="6350000"/>
                  </a:moveTo>
                  <a:lnTo>
                    <a:pt x="10314940" y="6350000"/>
                  </a:lnTo>
                  <a:cubicBezTo>
                    <a:pt x="10321290" y="6031230"/>
                    <a:pt x="10580370" y="5773420"/>
                    <a:pt x="10899140" y="5765800"/>
                  </a:cubicBezTo>
                  <a:lnTo>
                    <a:pt x="10899140" y="609600"/>
                  </a:lnTo>
                  <a:cubicBezTo>
                    <a:pt x="10580370" y="603250"/>
                    <a:pt x="10322560" y="344170"/>
                    <a:pt x="10314940" y="25400"/>
                  </a:cubicBezTo>
                  <a:lnTo>
                    <a:pt x="609600" y="25400"/>
                  </a:lnTo>
                  <a:cubicBezTo>
                    <a:pt x="601980" y="344170"/>
                    <a:pt x="344170" y="601980"/>
                    <a:pt x="25400" y="609600"/>
                  </a:cubicBezTo>
                  <a:lnTo>
                    <a:pt x="25400" y="5765800"/>
                  </a:lnTo>
                  <a:cubicBezTo>
                    <a:pt x="344170" y="5773420"/>
                    <a:pt x="601980" y="6031230"/>
                    <a:pt x="609600" y="6350000"/>
                  </a:cubicBezTo>
                  <a:close/>
                </a:path>
              </a:pathLst>
            </a:custGeom>
            <a:solidFill>
              <a:srgbClr val="8CAAD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0" id="10"/>
          <p:cNvSpPr/>
          <p:nvPr/>
        </p:nvSpPr>
        <p:spPr>
          <a:xfrm flipH="true" flipV="false" rot="-3904142">
            <a:off x="14185810" y="-976681"/>
            <a:ext cx="5428773" cy="4885896"/>
          </a:xfrm>
          <a:custGeom>
            <a:avLst/>
            <a:gdLst/>
            <a:ahLst/>
            <a:cxnLst/>
            <a:rect r="r" b="b" t="t" l="l"/>
            <a:pathLst>
              <a:path h="4885896" w="5428773">
                <a:moveTo>
                  <a:pt x="5428773" y="0"/>
                </a:moveTo>
                <a:lnTo>
                  <a:pt x="0" y="0"/>
                </a:lnTo>
                <a:lnTo>
                  <a:pt x="0" y="4885896"/>
                </a:lnTo>
                <a:lnTo>
                  <a:pt x="5428773" y="4885896"/>
                </a:lnTo>
                <a:lnTo>
                  <a:pt x="5428773" y="0"/>
                </a:lnTo>
                <a:close/>
              </a:path>
            </a:pathLst>
          </a:custGeom>
          <a:blipFill>
            <a:blip r:embed="rId5"/>
            <a:stretch>
              <a:fillRect l="0" t="0" r="0" b="0"/>
            </a:stretch>
          </a:blipFill>
        </p:spPr>
      </p:sp>
      <p:sp>
        <p:nvSpPr>
          <p:cNvPr name="Freeform 11" id="11"/>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5"/>
            <a:stretch>
              <a:fillRect l="0" t="0" r="0" b="0"/>
            </a:stretch>
          </a:blipFill>
        </p:spPr>
      </p:sp>
      <p:sp>
        <p:nvSpPr>
          <p:cNvPr name="Freeform 12" id="12"/>
          <p:cNvSpPr/>
          <p:nvPr/>
        </p:nvSpPr>
        <p:spPr>
          <a:xfrm flipH="false" flipV="false" rot="-657423">
            <a:off x="-1345454" y="5273644"/>
            <a:ext cx="5458801" cy="5349625"/>
          </a:xfrm>
          <a:custGeom>
            <a:avLst/>
            <a:gdLst/>
            <a:ahLst/>
            <a:cxnLst/>
            <a:rect r="r" b="b" t="t" l="l"/>
            <a:pathLst>
              <a:path h="5349625" w="5458801">
                <a:moveTo>
                  <a:pt x="0" y="0"/>
                </a:moveTo>
                <a:lnTo>
                  <a:pt x="5458801" y="0"/>
                </a:lnTo>
                <a:lnTo>
                  <a:pt x="5458801" y="5349625"/>
                </a:lnTo>
                <a:lnTo>
                  <a:pt x="0" y="5349625"/>
                </a:lnTo>
                <a:lnTo>
                  <a:pt x="0" y="0"/>
                </a:lnTo>
                <a:close/>
              </a:path>
            </a:pathLst>
          </a:custGeom>
          <a:blipFill>
            <a:blip r:embed="rId6"/>
            <a:stretch>
              <a:fillRect l="0" t="0" r="0" b="0"/>
            </a:stretch>
          </a:blipFill>
        </p:spPr>
      </p:sp>
      <p:grpSp>
        <p:nvGrpSpPr>
          <p:cNvPr name="Group 13" id="13"/>
          <p:cNvGrpSpPr/>
          <p:nvPr/>
        </p:nvGrpSpPr>
        <p:grpSpPr>
          <a:xfrm rot="0">
            <a:off x="1028700" y="3084475"/>
            <a:ext cx="4988978" cy="7001653"/>
            <a:chOff x="0" y="0"/>
            <a:chExt cx="1313969" cy="1844057"/>
          </a:xfrm>
        </p:grpSpPr>
        <p:sp>
          <p:nvSpPr>
            <p:cNvPr name="Freeform 14" id="14"/>
            <p:cNvSpPr/>
            <p:nvPr/>
          </p:nvSpPr>
          <p:spPr>
            <a:xfrm flipH="false" flipV="false" rot="0">
              <a:off x="0" y="0"/>
              <a:ext cx="1313969" cy="1844057"/>
            </a:xfrm>
            <a:custGeom>
              <a:avLst/>
              <a:gdLst/>
              <a:ahLst/>
              <a:cxnLst/>
              <a:rect r="r" b="b" t="t" l="l"/>
              <a:pathLst>
                <a:path h="1844057" w="1313969">
                  <a:moveTo>
                    <a:pt x="114834" y="0"/>
                  </a:moveTo>
                  <a:lnTo>
                    <a:pt x="1199136" y="0"/>
                  </a:lnTo>
                  <a:cubicBezTo>
                    <a:pt x="1262557" y="0"/>
                    <a:pt x="1313969" y="51413"/>
                    <a:pt x="1313969" y="114834"/>
                  </a:cubicBezTo>
                  <a:lnTo>
                    <a:pt x="1313969" y="1729223"/>
                  </a:lnTo>
                  <a:cubicBezTo>
                    <a:pt x="1313969" y="1792644"/>
                    <a:pt x="1262557" y="1844057"/>
                    <a:pt x="1199136" y="1844057"/>
                  </a:cubicBezTo>
                  <a:lnTo>
                    <a:pt x="114834" y="1844057"/>
                  </a:lnTo>
                  <a:cubicBezTo>
                    <a:pt x="84378" y="1844057"/>
                    <a:pt x="55169" y="1831958"/>
                    <a:pt x="33634" y="1810423"/>
                  </a:cubicBezTo>
                  <a:cubicBezTo>
                    <a:pt x="12099" y="1788887"/>
                    <a:pt x="0" y="1759679"/>
                    <a:pt x="0" y="1729223"/>
                  </a:cubicBezTo>
                  <a:lnTo>
                    <a:pt x="0" y="114834"/>
                  </a:lnTo>
                  <a:cubicBezTo>
                    <a:pt x="0" y="51413"/>
                    <a:pt x="51413" y="0"/>
                    <a:pt x="11483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15" id="15"/>
            <p:cNvSpPr txBox="true"/>
            <p:nvPr/>
          </p:nvSpPr>
          <p:spPr>
            <a:xfrm>
              <a:off x="0" y="-38100"/>
              <a:ext cx="1313969" cy="1882157"/>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376846">
            <a:off x="14739394" y="5273644"/>
            <a:ext cx="5458801" cy="5349625"/>
          </a:xfrm>
          <a:custGeom>
            <a:avLst/>
            <a:gdLst/>
            <a:ahLst/>
            <a:cxnLst/>
            <a:rect r="r" b="b" t="t" l="l"/>
            <a:pathLst>
              <a:path h="5349625" w="5458801">
                <a:moveTo>
                  <a:pt x="0" y="0"/>
                </a:moveTo>
                <a:lnTo>
                  <a:pt x="5458802" y="0"/>
                </a:lnTo>
                <a:lnTo>
                  <a:pt x="5458802" y="5349625"/>
                </a:lnTo>
                <a:lnTo>
                  <a:pt x="0" y="5349625"/>
                </a:lnTo>
                <a:lnTo>
                  <a:pt x="0" y="0"/>
                </a:lnTo>
                <a:close/>
              </a:path>
            </a:pathLst>
          </a:custGeom>
          <a:blipFill>
            <a:blip r:embed="rId7"/>
            <a:stretch>
              <a:fillRect l="0" t="0" r="0" b="0"/>
            </a:stretch>
          </a:blipFill>
        </p:spPr>
      </p:sp>
      <p:grpSp>
        <p:nvGrpSpPr>
          <p:cNvPr name="Group 17" id="17"/>
          <p:cNvGrpSpPr/>
          <p:nvPr/>
        </p:nvGrpSpPr>
        <p:grpSpPr>
          <a:xfrm rot="0">
            <a:off x="1383946" y="3268436"/>
            <a:ext cx="4304743" cy="6564762"/>
            <a:chOff x="0" y="0"/>
            <a:chExt cx="666917" cy="1017053"/>
          </a:xfrm>
        </p:grpSpPr>
        <p:sp>
          <p:nvSpPr>
            <p:cNvPr name="Freeform 18" id="18"/>
            <p:cNvSpPr/>
            <p:nvPr/>
          </p:nvSpPr>
          <p:spPr>
            <a:xfrm flipH="false" flipV="false" rot="0">
              <a:off x="0" y="0"/>
              <a:ext cx="666917" cy="1017053"/>
            </a:xfrm>
            <a:custGeom>
              <a:avLst/>
              <a:gdLst/>
              <a:ahLst/>
              <a:cxnLst/>
              <a:rect r="r" b="b" t="t" l="l"/>
              <a:pathLst>
                <a:path h="1017053" w="666917">
                  <a:moveTo>
                    <a:pt x="127691" y="0"/>
                  </a:moveTo>
                  <a:lnTo>
                    <a:pt x="539226" y="0"/>
                  </a:lnTo>
                  <a:cubicBezTo>
                    <a:pt x="609748" y="0"/>
                    <a:pt x="666917" y="57169"/>
                    <a:pt x="666917" y="127691"/>
                  </a:cubicBezTo>
                  <a:lnTo>
                    <a:pt x="666917" y="889362"/>
                  </a:lnTo>
                  <a:cubicBezTo>
                    <a:pt x="666917" y="923228"/>
                    <a:pt x="653464" y="955707"/>
                    <a:pt x="629517" y="979654"/>
                  </a:cubicBezTo>
                  <a:cubicBezTo>
                    <a:pt x="605571" y="1003600"/>
                    <a:pt x="573092" y="1017053"/>
                    <a:pt x="539226" y="1017053"/>
                  </a:cubicBezTo>
                  <a:lnTo>
                    <a:pt x="127691" y="1017053"/>
                  </a:lnTo>
                  <a:cubicBezTo>
                    <a:pt x="57169" y="1017053"/>
                    <a:pt x="0" y="959884"/>
                    <a:pt x="0" y="889362"/>
                  </a:cubicBezTo>
                  <a:lnTo>
                    <a:pt x="0" y="127691"/>
                  </a:lnTo>
                  <a:cubicBezTo>
                    <a:pt x="0" y="57169"/>
                    <a:pt x="57169" y="0"/>
                    <a:pt x="127691" y="0"/>
                  </a:cubicBezTo>
                  <a:close/>
                </a:path>
              </a:pathLst>
            </a:custGeom>
            <a:blipFill>
              <a:blip r:embed="rId8"/>
              <a:stretch>
                <a:fillRect l="-463" t="0" r="-463" b="0"/>
              </a:stretch>
            </a:blipFill>
          </p:spPr>
        </p:sp>
      </p:grpSp>
      <p:sp>
        <p:nvSpPr>
          <p:cNvPr name="TextBox 19" id="19"/>
          <p:cNvSpPr txBox="true"/>
          <p:nvPr/>
        </p:nvSpPr>
        <p:spPr>
          <a:xfrm rot="0">
            <a:off x="2289311" y="-428625"/>
            <a:ext cx="13702840" cy="4170120"/>
          </a:xfrm>
          <a:prstGeom prst="rect">
            <a:avLst/>
          </a:prstGeom>
        </p:spPr>
        <p:txBody>
          <a:bodyPr anchor="t" rtlCol="false" tIns="0" lIns="0" bIns="0" rIns="0">
            <a:spAutoFit/>
          </a:bodyPr>
          <a:lstStyle/>
          <a:p>
            <a:pPr algn="ctr">
              <a:lnSpc>
                <a:spcPts val="30430"/>
              </a:lnSpc>
            </a:pPr>
            <a:r>
              <a:rPr lang="en-US" sz="21736">
                <a:solidFill>
                  <a:srgbClr val="FFFFFF"/>
                </a:solidFill>
                <a:latin typeface="Sloop Script Pro"/>
                <a:ea typeface="Sloop Script Pro"/>
                <a:cs typeface="Sloop Script Pro"/>
                <a:sym typeface="Sloop Script Pro"/>
              </a:rPr>
              <a:t>Project Posdcard</a:t>
            </a:r>
          </a:p>
        </p:txBody>
      </p:sp>
      <p:grpSp>
        <p:nvGrpSpPr>
          <p:cNvPr name="Group 20" id="20"/>
          <p:cNvGrpSpPr/>
          <p:nvPr/>
        </p:nvGrpSpPr>
        <p:grpSpPr>
          <a:xfrm rot="0">
            <a:off x="6646242" y="3049991"/>
            <a:ext cx="4988978" cy="7001653"/>
            <a:chOff x="0" y="0"/>
            <a:chExt cx="1313969" cy="1844057"/>
          </a:xfrm>
        </p:grpSpPr>
        <p:sp>
          <p:nvSpPr>
            <p:cNvPr name="Freeform 21" id="21"/>
            <p:cNvSpPr/>
            <p:nvPr/>
          </p:nvSpPr>
          <p:spPr>
            <a:xfrm flipH="false" flipV="false" rot="0">
              <a:off x="0" y="0"/>
              <a:ext cx="1313969" cy="1844057"/>
            </a:xfrm>
            <a:custGeom>
              <a:avLst/>
              <a:gdLst/>
              <a:ahLst/>
              <a:cxnLst/>
              <a:rect r="r" b="b" t="t" l="l"/>
              <a:pathLst>
                <a:path h="1844057" w="1313969">
                  <a:moveTo>
                    <a:pt x="114834" y="0"/>
                  </a:moveTo>
                  <a:lnTo>
                    <a:pt x="1199136" y="0"/>
                  </a:lnTo>
                  <a:cubicBezTo>
                    <a:pt x="1262557" y="0"/>
                    <a:pt x="1313969" y="51413"/>
                    <a:pt x="1313969" y="114834"/>
                  </a:cubicBezTo>
                  <a:lnTo>
                    <a:pt x="1313969" y="1729223"/>
                  </a:lnTo>
                  <a:cubicBezTo>
                    <a:pt x="1313969" y="1792644"/>
                    <a:pt x="1262557" y="1844057"/>
                    <a:pt x="1199136" y="1844057"/>
                  </a:cubicBezTo>
                  <a:lnTo>
                    <a:pt x="114834" y="1844057"/>
                  </a:lnTo>
                  <a:cubicBezTo>
                    <a:pt x="84378" y="1844057"/>
                    <a:pt x="55169" y="1831958"/>
                    <a:pt x="33634" y="1810423"/>
                  </a:cubicBezTo>
                  <a:cubicBezTo>
                    <a:pt x="12099" y="1788887"/>
                    <a:pt x="0" y="1759679"/>
                    <a:pt x="0" y="1729223"/>
                  </a:cubicBezTo>
                  <a:lnTo>
                    <a:pt x="0" y="114834"/>
                  </a:lnTo>
                  <a:cubicBezTo>
                    <a:pt x="0" y="51413"/>
                    <a:pt x="51413" y="0"/>
                    <a:pt x="11483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22" id="22"/>
            <p:cNvSpPr txBox="true"/>
            <p:nvPr/>
          </p:nvSpPr>
          <p:spPr>
            <a:xfrm>
              <a:off x="0" y="-38100"/>
              <a:ext cx="1313969" cy="1882157"/>
            </a:xfrm>
            <a:prstGeom prst="rect">
              <a:avLst/>
            </a:prstGeom>
          </p:spPr>
          <p:txBody>
            <a:bodyPr anchor="ctr" rtlCol="false" tIns="50800" lIns="50800" bIns="50800" rIns="50800"/>
            <a:lstStyle/>
            <a:p>
              <a:pPr algn="ctr">
                <a:lnSpc>
                  <a:spcPts val="2520"/>
                </a:lnSpc>
              </a:pPr>
            </a:p>
          </p:txBody>
        </p:sp>
      </p:grpSp>
      <p:grpSp>
        <p:nvGrpSpPr>
          <p:cNvPr name="Group 23" id="23"/>
          <p:cNvGrpSpPr/>
          <p:nvPr/>
        </p:nvGrpSpPr>
        <p:grpSpPr>
          <a:xfrm rot="0">
            <a:off x="7001488" y="3233953"/>
            <a:ext cx="4304743" cy="6564762"/>
            <a:chOff x="0" y="0"/>
            <a:chExt cx="666917" cy="1017053"/>
          </a:xfrm>
        </p:grpSpPr>
        <p:sp>
          <p:nvSpPr>
            <p:cNvPr name="Freeform 24" id="24"/>
            <p:cNvSpPr/>
            <p:nvPr/>
          </p:nvSpPr>
          <p:spPr>
            <a:xfrm flipH="false" flipV="false" rot="0">
              <a:off x="0" y="0"/>
              <a:ext cx="666917" cy="1017053"/>
            </a:xfrm>
            <a:custGeom>
              <a:avLst/>
              <a:gdLst/>
              <a:ahLst/>
              <a:cxnLst/>
              <a:rect r="r" b="b" t="t" l="l"/>
              <a:pathLst>
                <a:path h="1017053" w="666917">
                  <a:moveTo>
                    <a:pt x="127691" y="0"/>
                  </a:moveTo>
                  <a:lnTo>
                    <a:pt x="539226" y="0"/>
                  </a:lnTo>
                  <a:cubicBezTo>
                    <a:pt x="609748" y="0"/>
                    <a:pt x="666917" y="57169"/>
                    <a:pt x="666917" y="127691"/>
                  </a:cubicBezTo>
                  <a:lnTo>
                    <a:pt x="666917" y="889362"/>
                  </a:lnTo>
                  <a:cubicBezTo>
                    <a:pt x="666917" y="923228"/>
                    <a:pt x="653464" y="955707"/>
                    <a:pt x="629517" y="979654"/>
                  </a:cubicBezTo>
                  <a:cubicBezTo>
                    <a:pt x="605571" y="1003600"/>
                    <a:pt x="573092" y="1017053"/>
                    <a:pt x="539226" y="1017053"/>
                  </a:cubicBezTo>
                  <a:lnTo>
                    <a:pt x="127691" y="1017053"/>
                  </a:lnTo>
                  <a:cubicBezTo>
                    <a:pt x="57169" y="1017053"/>
                    <a:pt x="0" y="959884"/>
                    <a:pt x="0" y="889362"/>
                  </a:cubicBezTo>
                  <a:lnTo>
                    <a:pt x="0" y="127691"/>
                  </a:lnTo>
                  <a:cubicBezTo>
                    <a:pt x="0" y="57169"/>
                    <a:pt x="57169" y="0"/>
                    <a:pt x="127691" y="0"/>
                  </a:cubicBezTo>
                  <a:close/>
                </a:path>
              </a:pathLst>
            </a:custGeom>
            <a:blipFill>
              <a:blip r:embed="rId9"/>
              <a:stretch>
                <a:fillRect l="-1434" t="0" r="-1434" b="0"/>
              </a:stretch>
            </a:blipFill>
          </p:spPr>
        </p:sp>
      </p:grpSp>
      <p:grpSp>
        <p:nvGrpSpPr>
          <p:cNvPr name="Group 25" id="25"/>
          <p:cNvGrpSpPr/>
          <p:nvPr/>
        </p:nvGrpSpPr>
        <p:grpSpPr>
          <a:xfrm rot="0">
            <a:off x="11968661" y="3015507"/>
            <a:ext cx="4988978" cy="7001653"/>
            <a:chOff x="0" y="0"/>
            <a:chExt cx="1313969" cy="1844057"/>
          </a:xfrm>
        </p:grpSpPr>
        <p:sp>
          <p:nvSpPr>
            <p:cNvPr name="Freeform 26" id="26"/>
            <p:cNvSpPr/>
            <p:nvPr/>
          </p:nvSpPr>
          <p:spPr>
            <a:xfrm flipH="false" flipV="false" rot="0">
              <a:off x="0" y="0"/>
              <a:ext cx="1313969" cy="1844057"/>
            </a:xfrm>
            <a:custGeom>
              <a:avLst/>
              <a:gdLst/>
              <a:ahLst/>
              <a:cxnLst/>
              <a:rect r="r" b="b" t="t" l="l"/>
              <a:pathLst>
                <a:path h="1844057" w="1313969">
                  <a:moveTo>
                    <a:pt x="114834" y="0"/>
                  </a:moveTo>
                  <a:lnTo>
                    <a:pt x="1199136" y="0"/>
                  </a:lnTo>
                  <a:cubicBezTo>
                    <a:pt x="1262557" y="0"/>
                    <a:pt x="1313969" y="51413"/>
                    <a:pt x="1313969" y="114834"/>
                  </a:cubicBezTo>
                  <a:lnTo>
                    <a:pt x="1313969" y="1729223"/>
                  </a:lnTo>
                  <a:cubicBezTo>
                    <a:pt x="1313969" y="1792644"/>
                    <a:pt x="1262557" y="1844057"/>
                    <a:pt x="1199136" y="1844057"/>
                  </a:cubicBezTo>
                  <a:lnTo>
                    <a:pt x="114834" y="1844057"/>
                  </a:lnTo>
                  <a:cubicBezTo>
                    <a:pt x="84378" y="1844057"/>
                    <a:pt x="55169" y="1831958"/>
                    <a:pt x="33634" y="1810423"/>
                  </a:cubicBezTo>
                  <a:cubicBezTo>
                    <a:pt x="12099" y="1788887"/>
                    <a:pt x="0" y="1759679"/>
                    <a:pt x="0" y="1729223"/>
                  </a:cubicBezTo>
                  <a:lnTo>
                    <a:pt x="0" y="114834"/>
                  </a:lnTo>
                  <a:cubicBezTo>
                    <a:pt x="0" y="51413"/>
                    <a:pt x="51413" y="0"/>
                    <a:pt x="114834" y="0"/>
                  </a:cubicBezTo>
                  <a:close/>
                </a:path>
              </a:pathLst>
            </a:custGeom>
            <a:solidFill>
              <a:srgbClr val="FDFBFD"/>
            </a:solidFill>
            <a:ln w="114300" cap="rnd">
              <a:gradFill>
                <a:gsLst>
                  <a:gs pos="0">
                    <a:srgbClr val="FFF0F3">
                      <a:alpha val="100000"/>
                    </a:srgbClr>
                  </a:gs>
                  <a:gs pos="50000">
                    <a:srgbClr val="FFB7C6">
                      <a:alpha val="100000"/>
                    </a:srgbClr>
                  </a:gs>
                  <a:gs pos="100000">
                    <a:srgbClr val="FF91C6">
                      <a:alpha val="100000"/>
                    </a:srgbClr>
                  </a:gs>
                </a:gsLst>
                <a:lin ang="5400000"/>
              </a:gradFill>
              <a:prstDash val="solid"/>
              <a:round/>
            </a:ln>
          </p:spPr>
        </p:sp>
        <p:sp>
          <p:nvSpPr>
            <p:cNvPr name="TextBox 27" id="27"/>
            <p:cNvSpPr txBox="true"/>
            <p:nvPr/>
          </p:nvSpPr>
          <p:spPr>
            <a:xfrm>
              <a:off x="0" y="-38100"/>
              <a:ext cx="1313969" cy="1882157"/>
            </a:xfrm>
            <a:prstGeom prst="rect">
              <a:avLst/>
            </a:prstGeom>
          </p:spPr>
          <p:txBody>
            <a:bodyPr anchor="ctr" rtlCol="false" tIns="50800" lIns="50800" bIns="50800" rIns="50800"/>
            <a:lstStyle/>
            <a:p>
              <a:pPr algn="ctr">
                <a:lnSpc>
                  <a:spcPts val="2520"/>
                </a:lnSpc>
              </a:pPr>
            </a:p>
          </p:txBody>
        </p:sp>
      </p:grpSp>
      <p:grpSp>
        <p:nvGrpSpPr>
          <p:cNvPr name="Group 28" id="28"/>
          <p:cNvGrpSpPr/>
          <p:nvPr/>
        </p:nvGrpSpPr>
        <p:grpSpPr>
          <a:xfrm rot="0">
            <a:off x="12323907" y="3199469"/>
            <a:ext cx="4304743" cy="6564762"/>
            <a:chOff x="0" y="0"/>
            <a:chExt cx="666917" cy="1017053"/>
          </a:xfrm>
        </p:grpSpPr>
        <p:sp>
          <p:nvSpPr>
            <p:cNvPr name="Freeform 29" id="29"/>
            <p:cNvSpPr/>
            <p:nvPr/>
          </p:nvSpPr>
          <p:spPr>
            <a:xfrm flipH="false" flipV="false" rot="0">
              <a:off x="0" y="0"/>
              <a:ext cx="666917" cy="1017053"/>
            </a:xfrm>
            <a:custGeom>
              <a:avLst/>
              <a:gdLst/>
              <a:ahLst/>
              <a:cxnLst/>
              <a:rect r="r" b="b" t="t" l="l"/>
              <a:pathLst>
                <a:path h="1017053" w="666917">
                  <a:moveTo>
                    <a:pt x="127691" y="0"/>
                  </a:moveTo>
                  <a:lnTo>
                    <a:pt x="539226" y="0"/>
                  </a:lnTo>
                  <a:cubicBezTo>
                    <a:pt x="609748" y="0"/>
                    <a:pt x="666917" y="57169"/>
                    <a:pt x="666917" y="127691"/>
                  </a:cubicBezTo>
                  <a:lnTo>
                    <a:pt x="666917" y="889362"/>
                  </a:lnTo>
                  <a:cubicBezTo>
                    <a:pt x="666917" y="923228"/>
                    <a:pt x="653464" y="955707"/>
                    <a:pt x="629517" y="979654"/>
                  </a:cubicBezTo>
                  <a:cubicBezTo>
                    <a:pt x="605571" y="1003600"/>
                    <a:pt x="573092" y="1017053"/>
                    <a:pt x="539226" y="1017053"/>
                  </a:cubicBezTo>
                  <a:lnTo>
                    <a:pt x="127691" y="1017053"/>
                  </a:lnTo>
                  <a:cubicBezTo>
                    <a:pt x="57169" y="1017053"/>
                    <a:pt x="0" y="959884"/>
                    <a:pt x="0" y="889362"/>
                  </a:cubicBezTo>
                  <a:lnTo>
                    <a:pt x="0" y="127691"/>
                  </a:lnTo>
                  <a:cubicBezTo>
                    <a:pt x="0" y="57169"/>
                    <a:pt x="57169" y="0"/>
                    <a:pt x="127691" y="0"/>
                  </a:cubicBezTo>
                  <a:close/>
                </a:path>
              </a:pathLst>
            </a:custGeom>
            <a:blipFill>
              <a:blip r:embed="rId10"/>
              <a:stretch>
                <a:fillRect l="-1850" t="0" r="-185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FF91C6">
                    <a:alpha val="49000"/>
                  </a:srgbClr>
                </a:gs>
                <a:gs pos="50000">
                  <a:srgbClr val="FFB7C6">
                    <a:alpha val="49000"/>
                  </a:srgbClr>
                </a:gs>
                <a:gs pos="100000">
                  <a:srgbClr val="FFF0F3">
                    <a:alpha val="49000"/>
                  </a:srgbClr>
                </a:gs>
              </a:gsLst>
              <a:lin ang="54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7" id="7"/>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5538" r="0" b="-13123"/>
            </a:stretch>
          </a:blipFill>
        </p:spPr>
      </p:sp>
      <p:sp>
        <p:nvSpPr>
          <p:cNvPr name="Freeform 8" id="8"/>
          <p:cNvSpPr/>
          <p:nvPr/>
        </p:nvSpPr>
        <p:spPr>
          <a:xfrm flipH="false" flipV="false" rot="0">
            <a:off x="0" y="5957335"/>
            <a:ext cx="14786663" cy="4329665"/>
          </a:xfrm>
          <a:custGeom>
            <a:avLst/>
            <a:gdLst/>
            <a:ahLst/>
            <a:cxnLst/>
            <a:rect r="r" b="b" t="t" l="l"/>
            <a:pathLst>
              <a:path h="4329665" w="14786663">
                <a:moveTo>
                  <a:pt x="0" y="0"/>
                </a:moveTo>
                <a:lnTo>
                  <a:pt x="14786663" y="0"/>
                </a:lnTo>
                <a:lnTo>
                  <a:pt x="14786663" y="4329665"/>
                </a:lnTo>
                <a:lnTo>
                  <a:pt x="0" y="4329665"/>
                </a:lnTo>
                <a:lnTo>
                  <a:pt x="0" y="0"/>
                </a:lnTo>
                <a:close/>
              </a:path>
            </a:pathLst>
          </a:custGeom>
          <a:blipFill>
            <a:blip r:embed="rId4"/>
            <a:stretch>
              <a:fillRect l="0" t="0" r="0" b="-22235"/>
            </a:stretch>
          </a:blipFill>
        </p:spPr>
      </p:sp>
      <p:sp>
        <p:nvSpPr>
          <p:cNvPr name="Freeform 9" id="9"/>
          <p:cNvSpPr/>
          <p:nvPr/>
        </p:nvSpPr>
        <p:spPr>
          <a:xfrm flipH="false" flipV="false" rot="0">
            <a:off x="13308964" y="1371293"/>
            <a:ext cx="3758061" cy="3772207"/>
          </a:xfrm>
          <a:custGeom>
            <a:avLst/>
            <a:gdLst/>
            <a:ahLst/>
            <a:cxnLst/>
            <a:rect r="r" b="b" t="t" l="l"/>
            <a:pathLst>
              <a:path h="3772207" w="3758061">
                <a:moveTo>
                  <a:pt x="0" y="0"/>
                </a:moveTo>
                <a:lnTo>
                  <a:pt x="3758061" y="0"/>
                </a:lnTo>
                <a:lnTo>
                  <a:pt x="3758061" y="3772207"/>
                </a:lnTo>
                <a:lnTo>
                  <a:pt x="0" y="3772207"/>
                </a:lnTo>
                <a:lnTo>
                  <a:pt x="0" y="0"/>
                </a:lnTo>
                <a:close/>
              </a:path>
            </a:pathLst>
          </a:custGeom>
          <a:blipFill>
            <a:blip r:embed="rId5">
              <a:alphaModFix amt="52000"/>
            </a:blip>
            <a:stretch>
              <a:fillRect l="0" t="0" r="0" b="0"/>
            </a:stretch>
          </a:blipFill>
        </p:spPr>
      </p:sp>
      <p:sp>
        <p:nvSpPr>
          <p:cNvPr name="Freeform 10" id="10"/>
          <p:cNvSpPr/>
          <p:nvPr/>
        </p:nvSpPr>
        <p:spPr>
          <a:xfrm flipH="false" flipV="false" rot="0">
            <a:off x="12569667" y="3280128"/>
            <a:ext cx="1679388" cy="1685710"/>
          </a:xfrm>
          <a:custGeom>
            <a:avLst/>
            <a:gdLst/>
            <a:ahLst/>
            <a:cxnLst/>
            <a:rect r="r" b="b" t="t" l="l"/>
            <a:pathLst>
              <a:path h="1685710" w="1679388">
                <a:moveTo>
                  <a:pt x="0" y="0"/>
                </a:moveTo>
                <a:lnTo>
                  <a:pt x="1679389" y="0"/>
                </a:lnTo>
                <a:lnTo>
                  <a:pt x="1679389" y="1685709"/>
                </a:lnTo>
                <a:lnTo>
                  <a:pt x="0" y="1685709"/>
                </a:lnTo>
                <a:lnTo>
                  <a:pt x="0" y="0"/>
                </a:lnTo>
                <a:close/>
              </a:path>
            </a:pathLst>
          </a:custGeom>
          <a:blipFill>
            <a:blip r:embed="rId5">
              <a:alphaModFix amt="52000"/>
            </a:blip>
            <a:stretch>
              <a:fillRect l="0" t="0" r="0" b="0"/>
            </a:stretch>
          </a:blipFill>
        </p:spPr>
      </p:sp>
      <p:sp>
        <p:nvSpPr>
          <p:cNvPr name="Freeform 11" id="11"/>
          <p:cNvSpPr/>
          <p:nvPr/>
        </p:nvSpPr>
        <p:spPr>
          <a:xfrm flipH="false" flipV="false" rot="0">
            <a:off x="4390092" y="5957335"/>
            <a:ext cx="13897908" cy="4329665"/>
          </a:xfrm>
          <a:custGeom>
            <a:avLst/>
            <a:gdLst/>
            <a:ahLst/>
            <a:cxnLst/>
            <a:rect r="r" b="b" t="t" l="l"/>
            <a:pathLst>
              <a:path h="4329665" w="13897908">
                <a:moveTo>
                  <a:pt x="0" y="0"/>
                </a:moveTo>
                <a:lnTo>
                  <a:pt x="13897908" y="0"/>
                </a:lnTo>
                <a:lnTo>
                  <a:pt x="13897908" y="4329665"/>
                </a:lnTo>
                <a:lnTo>
                  <a:pt x="0" y="4329665"/>
                </a:lnTo>
                <a:lnTo>
                  <a:pt x="0" y="0"/>
                </a:lnTo>
                <a:close/>
              </a:path>
            </a:pathLst>
          </a:custGeom>
          <a:blipFill>
            <a:blip r:embed="rId4"/>
            <a:stretch>
              <a:fillRect l="0" t="0" r="-6394" b="-22235"/>
            </a:stretch>
          </a:blipFill>
        </p:spPr>
      </p:sp>
      <p:sp>
        <p:nvSpPr>
          <p:cNvPr name="Freeform 12" id="12"/>
          <p:cNvSpPr/>
          <p:nvPr/>
        </p:nvSpPr>
        <p:spPr>
          <a:xfrm flipH="true" flipV="false" rot="-3904142">
            <a:off x="14185810" y="-976681"/>
            <a:ext cx="5428773" cy="4885896"/>
          </a:xfrm>
          <a:custGeom>
            <a:avLst/>
            <a:gdLst/>
            <a:ahLst/>
            <a:cxnLst/>
            <a:rect r="r" b="b" t="t" l="l"/>
            <a:pathLst>
              <a:path h="4885896" w="5428773">
                <a:moveTo>
                  <a:pt x="5428773" y="0"/>
                </a:moveTo>
                <a:lnTo>
                  <a:pt x="0" y="0"/>
                </a:lnTo>
                <a:lnTo>
                  <a:pt x="0" y="4885896"/>
                </a:lnTo>
                <a:lnTo>
                  <a:pt x="5428773" y="4885896"/>
                </a:lnTo>
                <a:lnTo>
                  <a:pt x="5428773" y="0"/>
                </a:lnTo>
                <a:close/>
              </a:path>
            </a:pathLst>
          </a:custGeom>
          <a:blipFill>
            <a:blip r:embed="rId6"/>
            <a:stretch>
              <a:fillRect l="0" t="0" r="0" b="0"/>
            </a:stretch>
          </a:blipFill>
        </p:spPr>
      </p:sp>
      <p:sp>
        <p:nvSpPr>
          <p:cNvPr name="Freeform 13" id="13"/>
          <p:cNvSpPr/>
          <p:nvPr/>
        </p:nvSpPr>
        <p:spPr>
          <a:xfrm flipH="false" flipV="false" rot="4248475">
            <a:off x="-1173123" y="-1101286"/>
            <a:ext cx="5428773" cy="4885896"/>
          </a:xfrm>
          <a:custGeom>
            <a:avLst/>
            <a:gdLst/>
            <a:ahLst/>
            <a:cxnLst/>
            <a:rect r="r" b="b" t="t" l="l"/>
            <a:pathLst>
              <a:path h="4885896" w="5428773">
                <a:moveTo>
                  <a:pt x="0" y="0"/>
                </a:moveTo>
                <a:lnTo>
                  <a:pt x="5428773" y="0"/>
                </a:lnTo>
                <a:lnTo>
                  <a:pt x="5428773" y="4885896"/>
                </a:lnTo>
                <a:lnTo>
                  <a:pt x="0" y="4885896"/>
                </a:lnTo>
                <a:lnTo>
                  <a:pt x="0" y="0"/>
                </a:lnTo>
                <a:close/>
              </a:path>
            </a:pathLst>
          </a:custGeom>
          <a:blipFill>
            <a:blip r:embed="rId6"/>
            <a:stretch>
              <a:fillRect l="0" t="0" r="0" b="0"/>
            </a:stretch>
          </a:blipFill>
        </p:spPr>
      </p:sp>
      <p:sp>
        <p:nvSpPr>
          <p:cNvPr name="Freeform 14" id="14"/>
          <p:cNvSpPr/>
          <p:nvPr/>
        </p:nvSpPr>
        <p:spPr>
          <a:xfrm flipH="true" flipV="false" rot="600669">
            <a:off x="15731405" y="5899757"/>
            <a:ext cx="3228355" cy="2445479"/>
          </a:xfrm>
          <a:custGeom>
            <a:avLst/>
            <a:gdLst/>
            <a:ahLst/>
            <a:cxnLst/>
            <a:rect r="r" b="b" t="t" l="l"/>
            <a:pathLst>
              <a:path h="2445479" w="3228355">
                <a:moveTo>
                  <a:pt x="3228355" y="0"/>
                </a:moveTo>
                <a:lnTo>
                  <a:pt x="0" y="0"/>
                </a:lnTo>
                <a:lnTo>
                  <a:pt x="0" y="2445479"/>
                </a:lnTo>
                <a:lnTo>
                  <a:pt x="3228355" y="2445479"/>
                </a:lnTo>
                <a:lnTo>
                  <a:pt x="3228355" y="0"/>
                </a:lnTo>
                <a:close/>
              </a:path>
            </a:pathLst>
          </a:custGeom>
          <a:blipFill>
            <a:blip r:embed="rId7"/>
            <a:stretch>
              <a:fillRect l="0" t="0" r="0" b="0"/>
            </a:stretch>
          </a:blipFill>
        </p:spPr>
      </p:sp>
      <p:sp>
        <p:nvSpPr>
          <p:cNvPr name="TextBox 15" id="15"/>
          <p:cNvSpPr txBox="true"/>
          <p:nvPr/>
        </p:nvSpPr>
        <p:spPr>
          <a:xfrm rot="0">
            <a:off x="1028700" y="9239885"/>
            <a:ext cx="4747340" cy="422275"/>
          </a:xfrm>
          <a:prstGeom prst="rect">
            <a:avLst/>
          </a:prstGeom>
        </p:spPr>
        <p:txBody>
          <a:bodyPr anchor="t" rtlCol="false" tIns="0" lIns="0" bIns="0" rIns="0">
            <a:spAutoFit/>
          </a:bodyPr>
          <a:lstStyle/>
          <a:p>
            <a:pPr algn="l">
              <a:lnSpc>
                <a:spcPts val="3499"/>
              </a:lnSpc>
            </a:pPr>
            <a:r>
              <a:rPr lang="en-US" sz="2499" spc="-134">
                <a:solidFill>
                  <a:srgbClr val="FF5F90"/>
                </a:solidFill>
                <a:latin typeface="TT Commons Pro"/>
                <a:ea typeface="TT Commons Pro"/>
                <a:cs typeface="TT Commons Pro"/>
                <a:sym typeface="TT Commons Pro"/>
              </a:rPr>
              <a:t>www.reallygreatsite.com</a:t>
            </a:r>
          </a:p>
        </p:txBody>
      </p:sp>
      <p:sp>
        <p:nvSpPr>
          <p:cNvPr name="TextBox 16" id="16"/>
          <p:cNvSpPr txBox="true"/>
          <p:nvPr/>
        </p:nvSpPr>
        <p:spPr>
          <a:xfrm rot="0">
            <a:off x="12598242" y="9239885"/>
            <a:ext cx="4747340" cy="422275"/>
          </a:xfrm>
          <a:prstGeom prst="rect">
            <a:avLst/>
          </a:prstGeom>
        </p:spPr>
        <p:txBody>
          <a:bodyPr anchor="t" rtlCol="false" tIns="0" lIns="0" bIns="0" rIns="0">
            <a:spAutoFit/>
          </a:bodyPr>
          <a:lstStyle/>
          <a:p>
            <a:pPr algn="r">
              <a:lnSpc>
                <a:spcPts val="3499"/>
              </a:lnSpc>
            </a:pPr>
            <a:r>
              <a:rPr lang="en-US" sz="2499" spc="-134">
                <a:solidFill>
                  <a:srgbClr val="FF5F90"/>
                </a:solidFill>
                <a:latin typeface="TT Commons Pro"/>
                <a:ea typeface="TT Commons Pro"/>
                <a:cs typeface="TT Commons Pro"/>
                <a:sym typeface="TT Commons Pro"/>
              </a:rPr>
              <a:t>hello@reallygreatsite.com</a:t>
            </a:r>
          </a:p>
        </p:txBody>
      </p:sp>
      <p:sp>
        <p:nvSpPr>
          <p:cNvPr name="TextBox 17" id="17"/>
          <p:cNvSpPr txBox="true"/>
          <p:nvPr/>
        </p:nvSpPr>
        <p:spPr>
          <a:xfrm rot="0">
            <a:off x="8445323" y="9239885"/>
            <a:ext cx="1483635" cy="422275"/>
          </a:xfrm>
          <a:prstGeom prst="rect">
            <a:avLst/>
          </a:prstGeom>
        </p:spPr>
        <p:txBody>
          <a:bodyPr anchor="t" rtlCol="false" tIns="0" lIns="0" bIns="0" rIns="0">
            <a:spAutoFit/>
          </a:bodyPr>
          <a:lstStyle/>
          <a:p>
            <a:pPr algn="ctr">
              <a:lnSpc>
                <a:spcPts val="3499"/>
              </a:lnSpc>
            </a:pPr>
            <a:r>
              <a:rPr lang="en-US" sz="2499" spc="-134">
                <a:solidFill>
                  <a:srgbClr val="FF5F90"/>
                </a:solidFill>
                <a:latin typeface="TT Commons Pro"/>
                <a:ea typeface="TT Commons Pro"/>
                <a:cs typeface="TT Commons Pro"/>
                <a:sym typeface="TT Commons Pro"/>
              </a:rPr>
              <a:t>-</a:t>
            </a:r>
          </a:p>
        </p:txBody>
      </p:sp>
      <p:sp>
        <p:nvSpPr>
          <p:cNvPr name="Freeform 18" id="18"/>
          <p:cNvSpPr/>
          <p:nvPr/>
        </p:nvSpPr>
        <p:spPr>
          <a:xfrm flipH="false" flipV="false" rot="0">
            <a:off x="1898847" y="3751663"/>
            <a:ext cx="3758061" cy="3772207"/>
          </a:xfrm>
          <a:custGeom>
            <a:avLst/>
            <a:gdLst/>
            <a:ahLst/>
            <a:cxnLst/>
            <a:rect r="r" b="b" t="t" l="l"/>
            <a:pathLst>
              <a:path h="3772207" w="3758061">
                <a:moveTo>
                  <a:pt x="0" y="0"/>
                </a:moveTo>
                <a:lnTo>
                  <a:pt x="3758060" y="0"/>
                </a:lnTo>
                <a:lnTo>
                  <a:pt x="3758060" y="3772206"/>
                </a:lnTo>
                <a:lnTo>
                  <a:pt x="0" y="3772206"/>
                </a:lnTo>
                <a:lnTo>
                  <a:pt x="0" y="0"/>
                </a:lnTo>
                <a:close/>
              </a:path>
            </a:pathLst>
          </a:custGeom>
          <a:blipFill>
            <a:blip r:embed="rId5">
              <a:alphaModFix amt="52000"/>
            </a:blip>
            <a:stretch>
              <a:fillRect l="0" t="0" r="0" b="0"/>
            </a:stretch>
          </a:blipFill>
        </p:spPr>
      </p:sp>
      <p:sp>
        <p:nvSpPr>
          <p:cNvPr name="Freeform 19" id="19"/>
          <p:cNvSpPr/>
          <p:nvPr/>
        </p:nvSpPr>
        <p:spPr>
          <a:xfrm flipH="false" flipV="false" rot="-1460937">
            <a:off x="-499195" y="5899757"/>
            <a:ext cx="3228355" cy="2445479"/>
          </a:xfrm>
          <a:custGeom>
            <a:avLst/>
            <a:gdLst/>
            <a:ahLst/>
            <a:cxnLst/>
            <a:rect r="r" b="b" t="t" l="l"/>
            <a:pathLst>
              <a:path h="2445479" w="3228355">
                <a:moveTo>
                  <a:pt x="0" y="0"/>
                </a:moveTo>
                <a:lnTo>
                  <a:pt x="3228355" y="0"/>
                </a:lnTo>
                <a:lnTo>
                  <a:pt x="3228355" y="2445479"/>
                </a:lnTo>
                <a:lnTo>
                  <a:pt x="0" y="2445479"/>
                </a:lnTo>
                <a:lnTo>
                  <a:pt x="0" y="0"/>
                </a:lnTo>
                <a:close/>
              </a:path>
            </a:pathLst>
          </a:custGeom>
          <a:blipFill>
            <a:blip r:embed="rId7"/>
            <a:stretch>
              <a:fillRect l="0" t="0" r="0" b="0"/>
            </a:stretch>
          </a:blipFill>
        </p:spPr>
      </p:sp>
      <p:sp>
        <p:nvSpPr>
          <p:cNvPr name="Freeform 20" id="20"/>
          <p:cNvSpPr/>
          <p:nvPr/>
        </p:nvSpPr>
        <p:spPr>
          <a:xfrm flipH="false" flipV="false" rot="0">
            <a:off x="4190666" y="5932528"/>
            <a:ext cx="1585374" cy="1591342"/>
          </a:xfrm>
          <a:custGeom>
            <a:avLst/>
            <a:gdLst/>
            <a:ahLst/>
            <a:cxnLst/>
            <a:rect r="r" b="b" t="t" l="l"/>
            <a:pathLst>
              <a:path h="1591342" w="1585374">
                <a:moveTo>
                  <a:pt x="0" y="0"/>
                </a:moveTo>
                <a:lnTo>
                  <a:pt x="1585374" y="0"/>
                </a:lnTo>
                <a:lnTo>
                  <a:pt x="1585374" y="1591341"/>
                </a:lnTo>
                <a:lnTo>
                  <a:pt x="0" y="1591341"/>
                </a:lnTo>
                <a:lnTo>
                  <a:pt x="0" y="0"/>
                </a:lnTo>
                <a:close/>
              </a:path>
            </a:pathLst>
          </a:custGeom>
          <a:blipFill>
            <a:blip r:embed="rId5">
              <a:alphaModFix amt="52000"/>
            </a:blip>
            <a:stretch>
              <a:fillRect l="0" t="0" r="0" b="0"/>
            </a:stretch>
          </a:blipFill>
        </p:spPr>
      </p:sp>
      <p:sp>
        <p:nvSpPr>
          <p:cNvPr name="TextBox 21" id="21"/>
          <p:cNvSpPr txBox="true"/>
          <p:nvPr/>
        </p:nvSpPr>
        <p:spPr>
          <a:xfrm rot="0">
            <a:off x="4740753" y="364555"/>
            <a:ext cx="8433068" cy="5459428"/>
          </a:xfrm>
          <a:prstGeom prst="rect">
            <a:avLst/>
          </a:prstGeom>
        </p:spPr>
        <p:txBody>
          <a:bodyPr anchor="t" rtlCol="false" tIns="0" lIns="0" bIns="0" rIns="0">
            <a:spAutoFit/>
          </a:bodyPr>
          <a:lstStyle/>
          <a:p>
            <a:pPr algn="ctr">
              <a:lnSpc>
                <a:spcPts val="43810"/>
              </a:lnSpc>
            </a:pPr>
            <a:r>
              <a:rPr lang="en-US" sz="31293">
                <a:solidFill>
                  <a:srgbClr val="FFFFFF"/>
                </a:solidFill>
                <a:latin typeface="Sloop Script Pro"/>
                <a:ea typeface="Sloop Script Pro"/>
                <a:cs typeface="Sloop Script Pro"/>
                <a:sym typeface="Sloop Script Pro"/>
              </a:rPr>
              <a:t>Thank</a:t>
            </a:r>
          </a:p>
        </p:txBody>
      </p:sp>
      <p:sp>
        <p:nvSpPr>
          <p:cNvPr name="TextBox 22" id="22"/>
          <p:cNvSpPr txBox="true"/>
          <p:nvPr/>
        </p:nvSpPr>
        <p:spPr>
          <a:xfrm rot="0">
            <a:off x="5376158" y="4627305"/>
            <a:ext cx="7162258" cy="3299169"/>
          </a:xfrm>
          <a:prstGeom prst="rect">
            <a:avLst/>
          </a:prstGeom>
        </p:spPr>
        <p:txBody>
          <a:bodyPr anchor="t" rtlCol="false" tIns="0" lIns="0" bIns="0" rIns="0">
            <a:spAutoFit/>
          </a:bodyPr>
          <a:lstStyle/>
          <a:p>
            <a:pPr algn="ctr">
              <a:lnSpc>
                <a:spcPts val="24181"/>
              </a:lnSpc>
            </a:pPr>
            <a:r>
              <a:rPr lang="en-US" sz="26284" spc="-2286">
                <a:solidFill>
                  <a:srgbClr val="FFFFFF"/>
                </a:solidFill>
                <a:latin typeface="Yeseva One"/>
                <a:ea typeface="Yeseva One"/>
                <a:cs typeface="Yeseva One"/>
                <a:sym typeface="Yeseva One"/>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DAG1NVL3Lb4</dc:identifier>
  <dcterms:modified xsi:type="dcterms:W3CDTF">2011-08-01T06:04:30Z</dcterms:modified>
  <cp:revision>1</cp:revision>
  <dc:title>Pink Dreamy Cute Project Presentation</dc:title>
</cp:coreProperties>
</file>